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0" r:id="rId4"/>
    <p:sldId id="264" r:id="rId5"/>
    <p:sldId id="263" r:id="rId6"/>
    <p:sldId id="262" r:id="rId7"/>
    <p:sldId id="265" r:id="rId8"/>
    <p:sldId id="266" r:id="rId9"/>
    <p:sldId id="267" r:id="rId10"/>
    <p:sldId id="270" r:id="rId11"/>
    <p:sldId id="269" r:id="rId12"/>
    <p:sldId id="268" r:id="rId13"/>
    <p:sldId id="272" r:id="rId14"/>
    <p:sldId id="273" r:id="rId15"/>
    <p:sldId id="275" r:id="rId16"/>
    <p:sldId id="276" r:id="rId17"/>
    <p:sldId id="277" r:id="rId18"/>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36"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Arrotonda angolo diagonale rettangolo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Titolo 7"/>
          <p:cNvSpPr>
            <a:spLocks noGrp="1"/>
          </p:cNvSpPr>
          <p:nvPr>
            <p:ph type="ctrTitle"/>
          </p:nvPr>
        </p:nvSpPr>
        <p:spPr>
          <a:xfrm>
            <a:off x="464234" y="381001"/>
            <a:ext cx="8229600" cy="2209800"/>
          </a:xfrm>
        </p:spPr>
        <p:txBody>
          <a:bodyPr lIns="45720" rIns="228600"/>
          <a:lstStyle>
            <a:lvl1pPr marL="0" algn="r">
              <a:defRPr sz="4800"/>
            </a:lvl1pPr>
            <a:extLst/>
          </a:lstStyle>
          <a:p>
            <a:r>
              <a:rPr lang="it-IT" smtClean="0"/>
              <a:t>Fare clic per modificare lo stile del titolo</a:t>
            </a:r>
            <a:endParaRPr lang="en-US"/>
          </a:p>
        </p:txBody>
      </p:sp>
      <p:sp>
        <p:nvSpPr>
          <p:cNvPr id="9" name="Sottotitolo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it-IT" smtClean="0"/>
              <a:t>Fare clic per modificare lo stile del sottotitolo dello schema</a:t>
            </a:r>
            <a:endParaRPr lang="en-US"/>
          </a:p>
        </p:txBody>
      </p:sp>
      <p:sp>
        <p:nvSpPr>
          <p:cNvPr id="5" name="Segnaposto data 9"/>
          <p:cNvSpPr>
            <a:spLocks noGrp="1"/>
          </p:cNvSpPr>
          <p:nvPr>
            <p:ph type="dt" sz="half" idx="10"/>
          </p:nvPr>
        </p:nvSpPr>
        <p:spPr>
          <a:xfrm>
            <a:off x="5562600" y="6508750"/>
            <a:ext cx="3001963" cy="274638"/>
          </a:xfrm>
        </p:spPr>
        <p:txBody>
          <a:bodyPr vert="horz" rtlCol="0"/>
          <a:lstStyle>
            <a:lvl1pPr>
              <a:defRPr/>
            </a:lvl1pPr>
            <a:extLst/>
          </a:lstStyle>
          <a:p>
            <a:pPr>
              <a:defRPr/>
            </a:pPr>
            <a:fld id="{44B7AFD4-10A6-4B39-9A08-D3EAA447DE07}" type="datetimeFigureOut">
              <a:rPr lang="it-IT"/>
              <a:pPr>
                <a:defRPr/>
              </a:pPr>
              <a:t>28/06/2011</a:t>
            </a:fld>
            <a:endParaRPr lang="it-IT"/>
          </a:p>
        </p:txBody>
      </p:sp>
      <p:sp>
        <p:nvSpPr>
          <p:cNvPr id="6" name="Segnaposto numero diapositiva 10"/>
          <p:cNvSpPr>
            <a:spLocks noGrp="1"/>
          </p:cNvSpPr>
          <p:nvPr>
            <p:ph type="sldNum" sz="quarter" idx="11"/>
          </p:nvPr>
        </p:nvSpPr>
        <p:spPr>
          <a:xfrm>
            <a:off x="8639175" y="6508750"/>
            <a:ext cx="463550" cy="274638"/>
          </a:xfrm>
        </p:spPr>
        <p:txBody>
          <a:bodyPr vert="horz" rtlCol="0"/>
          <a:lstStyle>
            <a:lvl1pPr>
              <a:defRPr smtClean="0">
                <a:solidFill>
                  <a:schemeClr val="tx2">
                    <a:shade val="90000"/>
                  </a:schemeClr>
                </a:solidFill>
              </a:defRPr>
            </a:lvl1pPr>
            <a:extLst/>
          </a:lstStyle>
          <a:p>
            <a:pPr>
              <a:defRPr/>
            </a:pPr>
            <a:fld id="{C96676C3-4BF1-47A8-A544-D02F759EEB1D}" type="slidenum">
              <a:rPr lang="it-IT"/>
              <a:pPr>
                <a:defRPr/>
              </a:pPr>
              <a:t>‹N›</a:t>
            </a:fld>
            <a:endParaRPr lang="it-IT"/>
          </a:p>
        </p:txBody>
      </p:sp>
      <p:sp>
        <p:nvSpPr>
          <p:cNvPr id="7" name="Segnaposto piè di pagina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piè di pagina 2"/>
          <p:cNvSpPr>
            <a:spLocks noGrp="1"/>
          </p:cNvSpPr>
          <p:nvPr>
            <p:ph type="ftr" sz="quarter" idx="10"/>
          </p:nvPr>
        </p:nvSpPr>
        <p:spPr/>
        <p:txBody>
          <a:bodyPr/>
          <a:lstStyle>
            <a:lvl1pPr>
              <a:defRPr/>
            </a:lvl1pPr>
          </a:lstStyle>
          <a:p>
            <a:pPr>
              <a:defRPr/>
            </a:pPr>
            <a:endParaRPr lang="it-IT"/>
          </a:p>
        </p:txBody>
      </p:sp>
      <p:sp>
        <p:nvSpPr>
          <p:cNvPr id="5" name="Segnaposto data 13"/>
          <p:cNvSpPr>
            <a:spLocks noGrp="1"/>
          </p:cNvSpPr>
          <p:nvPr>
            <p:ph type="dt" sz="half" idx="11"/>
          </p:nvPr>
        </p:nvSpPr>
        <p:spPr/>
        <p:txBody>
          <a:bodyPr/>
          <a:lstStyle>
            <a:lvl1pPr>
              <a:defRPr/>
            </a:lvl1pPr>
          </a:lstStyle>
          <a:p>
            <a:pPr>
              <a:defRPr/>
            </a:pPr>
            <a:fld id="{85B2899F-B856-4812-8949-13B882AF9416}" type="datetimeFigureOut">
              <a:rPr lang="it-IT"/>
              <a:pPr>
                <a:defRPr/>
              </a:pPr>
              <a:t>28/06/2011</a:t>
            </a:fld>
            <a:endParaRPr lang="it-IT"/>
          </a:p>
        </p:txBody>
      </p:sp>
      <p:sp>
        <p:nvSpPr>
          <p:cNvPr id="6" name="Segnaposto numero diapositiva 22"/>
          <p:cNvSpPr>
            <a:spLocks noGrp="1"/>
          </p:cNvSpPr>
          <p:nvPr>
            <p:ph type="sldNum" sz="quarter" idx="12"/>
          </p:nvPr>
        </p:nvSpPr>
        <p:spPr/>
        <p:txBody>
          <a:bodyPr/>
          <a:lstStyle>
            <a:lvl1pPr>
              <a:defRPr/>
            </a:lvl1pPr>
          </a:lstStyle>
          <a:p>
            <a:pPr>
              <a:defRPr/>
            </a:pPr>
            <a:fld id="{1140025D-64BA-4229-B38A-435F20D90B75}"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lvl1pPr algn="l">
              <a:defRPr/>
            </a:lvl1pPr>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piè di pagina 2"/>
          <p:cNvSpPr>
            <a:spLocks noGrp="1"/>
          </p:cNvSpPr>
          <p:nvPr>
            <p:ph type="ftr" sz="quarter" idx="10"/>
          </p:nvPr>
        </p:nvSpPr>
        <p:spPr/>
        <p:txBody>
          <a:bodyPr/>
          <a:lstStyle>
            <a:lvl1pPr>
              <a:defRPr/>
            </a:lvl1pPr>
          </a:lstStyle>
          <a:p>
            <a:pPr>
              <a:defRPr/>
            </a:pPr>
            <a:endParaRPr lang="it-IT"/>
          </a:p>
        </p:txBody>
      </p:sp>
      <p:sp>
        <p:nvSpPr>
          <p:cNvPr id="5" name="Segnaposto data 13"/>
          <p:cNvSpPr>
            <a:spLocks noGrp="1"/>
          </p:cNvSpPr>
          <p:nvPr>
            <p:ph type="dt" sz="half" idx="11"/>
          </p:nvPr>
        </p:nvSpPr>
        <p:spPr/>
        <p:txBody>
          <a:bodyPr/>
          <a:lstStyle>
            <a:lvl1pPr>
              <a:defRPr/>
            </a:lvl1pPr>
          </a:lstStyle>
          <a:p>
            <a:pPr>
              <a:defRPr/>
            </a:pPr>
            <a:fld id="{B5CCC3D8-77D3-4820-8B60-D1620A1FDB16}" type="datetimeFigureOut">
              <a:rPr lang="it-IT"/>
              <a:pPr>
                <a:defRPr/>
              </a:pPr>
              <a:t>28/06/2011</a:t>
            </a:fld>
            <a:endParaRPr lang="it-IT"/>
          </a:p>
        </p:txBody>
      </p:sp>
      <p:sp>
        <p:nvSpPr>
          <p:cNvPr id="6" name="Segnaposto numero diapositiva 22"/>
          <p:cNvSpPr>
            <a:spLocks noGrp="1"/>
          </p:cNvSpPr>
          <p:nvPr>
            <p:ph type="sldNum" sz="quarter" idx="12"/>
          </p:nvPr>
        </p:nvSpPr>
        <p:spPr/>
        <p:txBody>
          <a:bodyPr/>
          <a:lstStyle>
            <a:lvl1pPr>
              <a:defRPr/>
            </a:lvl1pPr>
          </a:lstStyle>
          <a:p>
            <a:pPr>
              <a:defRPr/>
            </a:pPr>
            <a:fld id="{40737A1F-F225-4743-A2E9-CBCF2EBC5006}"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4" name="Rettangolo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contenuto 2"/>
          <p:cNvSpPr>
            <a:spLocks noGrp="1"/>
          </p:cNvSpPr>
          <p:nvPr>
            <p:ph idx="1"/>
          </p:nvPr>
        </p:nvSpPr>
        <p:spPr/>
        <p:txBody>
          <a:bodyPr/>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3"/>
          <p:cNvSpPr>
            <a:spLocks noGrp="1"/>
          </p:cNvSpPr>
          <p:nvPr>
            <p:ph type="dt" sz="half" idx="10"/>
          </p:nvPr>
        </p:nvSpPr>
        <p:spPr/>
        <p:txBody>
          <a:bodyPr/>
          <a:lstStyle>
            <a:lvl1pPr>
              <a:defRPr/>
            </a:lvl1pPr>
            <a:extLst/>
          </a:lstStyle>
          <a:p>
            <a:pPr>
              <a:defRPr/>
            </a:pPr>
            <a:fld id="{1A340F35-9AEA-4471-9047-AB758B5DFDB0}" type="datetimeFigureOut">
              <a:rPr lang="it-IT"/>
              <a:pPr>
                <a:defRPr/>
              </a:pPr>
              <a:t>28/06/2011</a:t>
            </a:fld>
            <a:endParaRPr lang="it-IT"/>
          </a:p>
        </p:txBody>
      </p:sp>
      <p:sp>
        <p:nvSpPr>
          <p:cNvPr id="6" name="Segnaposto piè di pagina 4"/>
          <p:cNvSpPr>
            <a:spLocks noGrp="1"/>
          </p:cNvSpPr>
          <p:nvPr>
            <p:ph type="ftr" sz="quarter" idx="11"/>
          </p:nvPr>
        </p:nvSpPr>
        <p:spPr/>
        <p:txBody>
          <a:bodyPr/>
          <a:lstStyle>
            <a:lvl1pPr>
              <a:defRPr/>
            </a:lvl1pPr>
            <a:extLst/>
          </a:lstStyle>
          <a:p>
            <a:pPr>
              <a:defRPr/>
            </a:pPr>
            <a:endParaRPr lang="it-IT"/>
          </a:p>
        </p:txBody>
      </p:sp>
      <p:sp>
        <p:nvSpPr>
          <p:cNvPr id="7" name="Segnaposto numero diapositiva 5"/>
          <p:cNvSpPr>
            <a:spLocks noGrp="1"/>
          </p:cNvSpPr>
          <p:nvPr>
            <p:ph type="sldNum" sz="quarter" idx="12"/>
          </p:nvPr>
        </p:nvSpPr>
        <p:spPr/>
        <p:txBody>
          <a:bodyPr/>
          <a:lstStyle>
            <a:lvl1pPr>
              <a:defRPr/>
            </a:lvl1pPr>
            <a:extLst/>
          </a:lstStyle>
          <a:p>
            <a:pPr>
              <a:defRPr/>
            </a:pPr>
            <a:fld id="{2471C06A-6593-43C8-B0B6-E4E4121F4C97}"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4" name="Rettangolo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olo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it-IT" smtClean="0"/>
              <a:t>Fare clic per modificare lo stile del titolo</a:t>
            </a:r>
            <a:endParaRPr lang="en-US"/>
          </a:p>
        </p:txBody>
      </p:sp>
      <p:sp>
        <p:nvSpPr>
          <p:cNvPr id="3" name="Segnaposto testo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it-IT" smtClean="0"/>
              <a:t>Fare clic per modificare stili del testo dello schema</a:t>
            </a:r>
          </a:p>
        </p:txBody>
      </p:sp>
      <p:sp>
        <p:nvSpPr>
          <p:cNvPr id="5" name="Segnaposto data 7"/>
          <p:cNvSpPr>
            <a:spLocks noGrp="1"/>
          </p:cNvSpPr>
          <p:nvPr>
            <p:ph type="dt" sz="half" idx="10"/>
          </p:nvPr>
        </p:nvSpPr>
        <p:spPr>
          <a:xfrm>
            <a:off x="5562600" y="6513513"/>
            <a:ext cx="3001963" cy="274637"/>
          </a:xfrm>
        </p:spPr>
        <p:txBody>
          <a:bodyPr vert="horz" rtlCol="0"/>
          <a:lstStyle>
            <a:lvl1pPr>
              <a:defRPr/>
            </a:lvl1pPr>
            <a:extLst/>
          </a:lstStyle>
          <a:p>
            <a:pPr>
              <a:defRPr/>
            </a:pPr>
            <a:fld id="{40CDA87D-C61D-46FF-8930-7DF340402CD6}" type="datetimeFigureOut">
              <a:rPr lang="it-IT"/>
              <a:pPr>
                <a:defRPr/>
              </a:pPr>
              <a:t>28/06/2011</a:t>
            </a:fld>
            <a:endParaRPr lang="it-IT"/>
          </a:p>
        </p:txBody>
      </p:sp>
      <p:sp>
        <p:nvSpPr>
          <p:cNvPr id="6" name="Segnaposto numero diapositiva 8"/>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extLst/>
          </a:lstStyle>
          <a:p>
            <a:pPr>
              <a:defRPr/>
            </a:pPr>
            <a:fld id="{C8CE566E-8CAE-4EC5-BC41-DB1B3F114A86}" type="slidenum">
              <a:rPr lang="it-IT"/>
              <a:pPr>
                <a:defRPr/>
              </a:pPr>
              <a:t>‹N›</a:t>
            </a:fld>
            <a:endParaRPr lang="it-IT"/>
          </a:p>
        </p:txBody>
      </p:sp>
      <p:sp>
        <p:nvSpPr>
          <p:cNvPr id="7" name="Segnaposto piè di pagina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Rettangolo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contenuto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data 4"/>
          <p:cNvSpPr>
            <a:spLocks noGrp="1"/>
          </p:cNvSpPr>
          <p:nvPr>
            <p:ph type="dt" sz="half" idx="10"/>
          </p:nvPr>
        </p:nvSpPr>
        <p:spPr/>
        <p:txBody>
          <a:bodyPr/>
          <a:lstStyle>
            <a:lvl1pPr>
              <a:defRPr/>
            </a:lvl1pPr>
            <a:extLst/>
          </a:lstStyle>
          <a:p>
            <a:pPr>
              <a:defRPr/>
            </a:pPr>
            <a:fld id="{48B6C14A-CAF7-4D42-A134-2F42A222E21D}" type="datetimeFigureOut">
              <a:rPr lang="it-IT"/>
              <a:pPr>
                <a:defRPr/>
              </a:pPr>
              <a:t>28/06/2011</a:t>
            </a:fld>
            <a:endParaRPr lang="it-IT"/>
          </a:p>
        </p:txBody>
      </p:sp>
      <p:sp>
        <p:nvSpPr>
          <p:cNvPr id="7" name="Segnaposto piè di pagina 5"/>
          <p:cNvSpPr>
            <a:spLocks noGrp="1"/>
          </p:cNvSpPr>
          <p:nvPr>
            <p:ph type="ftr" sz="quarter" idx="11"/>
          </p:nvPr>
        </p:nvSpPr>
        <p:spPr/>
        <p:txBody>
          <a:bodyPr/>
          <a:lstStyle>
            <a:lvl1pPr>
              <a:defRPr/>
            </a:lvl1pPr>
            <a:extLst/>
          </a:lstStyle>
          <a:p>
            <a:pPr>
              <a:defRPr/>
            </a:pPr>
            <a:endParaRPr lang="it-IT"/>
          </a:p>
        </p:txBody>
      </p:sp>
      <p:sp>
        <p:nvSpPr>
          <p:cNvPr id="8" name="Segnaposto numero diapositiva 6"/>
          <p:cNvSpPr>
            <a:spLocks noGrp="1"/>
          </p:cNvSpPr>
          <p:nvPr>
            <p:ph type="sldNum" sz="quarter" idx="12"/>
          </p:nvPr>
        </p:nvSpPr>
        <p:spPr>
          <a:xfrm>
            <a:off x="8640763" y="6515100"/>
            <a:ext cx="465137" cy="273050"/>
          </a:xfrm>
        </p:spPr>
        <p:txBody>
          <a:bodyPr/>
          <a:lstStyle>
            <a:lvl1pPr>
              <a:defRPr/>
            </a:lvl1pPr>
            <a:extLst/>
          </a:lstStyle>
          <a:p>
            <a:pPr>
              <a:defRPr/>
            </a:pPr>
            <a:fld id="{5296D96A-246B-495A-B13B-07564A05C40D}"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7" name="Rettangolo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8" name="Rettangolo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2" name="Titolo 1"/>
          <p:cNvSpPr>
            <a:spLocks noGrp="1"/>
          </p:cNvSpPr>
          <p:nvPr>
            <p:ph type="title"/>
          </p:nvPr>
        </p:nvSpPr>
        <p:spPr>
          <a:xfrm>
            <a:off x="457200" y="251948"/>
            <a:ext cx="8229600" cy="1143000"/>
          </a:xfrm>
        </p:spPr>
        <p:txBody>
          <a:bodyPr/>
          <a:lstStyle>
            <a:lvl1pPr>
              <a:defRPr/>
            </a:lvl1pPr>
            <a:extLst/>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it-IT" smtClean="0"/>
              <a:t>Fare clic per modificare stili del testo dello schema</a:t>
            </a:r>
          </a:p>
        </p:txBody>
      </p:sp>
      <p:sp>
        <p:nvSpPr>
          <p:cNvPr id="4" name="Segnaposto testo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it-IT" smtClean="0"/>
              <a:t>Fare clic per modificare stili del testo dello schema</a:t>
            </a:r>
          </a:p>
        </p:txBody>
      </p:sp>
      <p:sp>
        <p:nvSpPr>
          <p:cNvPr id="5" name="Segnaposto contenuto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contenuto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9" name="Segnaposto data 6"/>
          <p:cNvSpPr>
            <a:spLocks noGrp="1"/>
          </p:cNvSpPr>
          <p:nvPr>
            <p:ph type="dt" sz="half" idx="10"/>
          </p:nvPr>
        </p:nvSpPr>
        <p:spPr/>
        <p:txBody>
          <a:bodyPr/>
          <a:lstStyle>
            <a:lvl1pPr>
              <a:defRPr/>
            </a:lvl1pPr>
            <a:extLst/>
          </a:lstStyle>
          <a:p>
            <a:pPr>
              <a:defRPr/>
            </a:pPr>
            <a:fld id="{A037F693-0B84-40FC-B1C2-ED3C7FC6C1D8}" type="datetimeFigureOut">
              <a:rPr lang="it-IT"/>
              <a:pPr>
                <a:defRPr/>
              </a:pPr>
              <a:t>28/06/2011</a:t>
            </a:fld>
            <a:endParaRPr lang="it-IT"/>
          </a:p>
        </p:txBody>
      </p:sp>
      <p:sp>
        <p:nvSpPr>
          <p:cNvPr id="10" name="Segnaposto piè di pagina 7"/>
          <p:cNvSpPr>
            <a:spLocks noGrp="1"/>
          </p:cNvSpPr>
          <p:nvPr>
            <p:ph type="ftr" sz="quarter" idx="11"/>
          </p:nvPr>
        </p:nvSpPr>
        <p:spPr/>
        <p:txBody>
          <a:bodyPr/>
          <a:lstStyle>
            <a:lvl1pPr>
              <a:defRPr/>
            </a:lvl1pPr>
            <a:extLst/>
          </a:lstStyle>
          <a:p>
            <a:pPr>
              <a:defRPr/>
            </a:pPr>
            <a:endParaRPr lang="it-IT"/>
          </a:p>
        </p:txBody>
      </p:sp>
      <p:sp>
        <p:nvSpPr>
          <p:cNvPr id="11" name="Segnaposto numero diapositiva 8"/>
          <p:cNvSpPr>
            <a:spLocks noGrp="1"/>
          </p:cNvSpPr>
          <p:nvPr>
            <p:ph type="sldNum" sz="quarter" idx="12"/>
          </p:nvPr>
        </p:nvSpPr>
        <p:spPr>
          <a:xfrm>
            <a:off x="8640763" y="6515100"/>
            <a:ext cx="465137" cy="273050"/>
          </a:xfrm>
        </p:spPr>
        <p:txBody>
          <a:bodyPr/>
          <a:lstStyle>
            <a:lvl1pPr>
              <a:defRPr/>
            </a:lvl1pPr>
            <a:extLst/>
          </a:lstStyle>
          <a:p>
            <a:pPr>
              <a:defRPr/>
            </a:pPr>
            <a:fld id="{70C80454-4250-4FBA-A8C5-19AFA726CC9C}"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Rettangolo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olo 1"/>
          <p:cNvSpPr>
            <a:spLocks noGrp="1"/>
          </p:cNvSpPr>
          <p:nvPr>
            <p:ph type="title"/>
          </p:nvPr>
        </p:nvSpPr>
        <p:spPr>
          <a:xfrm>
            <a:off x="457200" y="253218"/>
            <a:ext cx="8229600" cy="1143000"/>
          </a:xfrm>
        </p:spPr>
        <p:txBody>
          <a:bodyPr/>
          <a:lstStyle>
            <a:extLst/>
          </a:lstStyle>
          <a:p>
            <a:r>
              <a:rPr lang="it-IT" smtClean="0"/>
              <a:t>Fare clic per modificare lo stile del titolo</a:t>
            </a:r>
            <a:endParaRPr lang="en-US"/>
          </a:p>
        </p:txBody>
      </p:sp>
      <p:sp>
        <p:nvSpPr>
          <p:cNvPr id="4" name="Segnaposto data 2"/>
          <p:cNvSpPr>
            <a:spLocks noGrp="1"/>
          </p:cNvSpPr>
          <p:nvPr>
            <p:ph type="dt" sz="half" idx="10"/>
          </p:nvPr>
        </p:nvSpPr>
        <p:spPr/>
        <p:txBody>
          <a:bodyPr/>
          <a:lstStyle>
            <a:lvl1pPr>
              <a:defRPr/>
            </a:lvl1pPr>
            <a:extLst/>
          </a:lstStyle>
          <a:p>
            <a:pPr>
              <a:defRPr/>
            </a:pPr>
            <a:fld id="{F0283358-4657-4B1E-B61A-86B3EFFB3694}" type="datetimeFigureOut">
              <a:rPr lang="it-IT"/>
              <a:pPr>
                <a:defRPr/>
              </a:pPr>
              <a:t>28/06/2011</a:t>
            </a:fld>
            <a:endParaRPr lang="it-IT"/>
          </a:p>
        </p:txBody>
      </p:sp>
      <p:sp>
        <p:nvSpPr>
          <p:cNvPr id="5" name="Segnaposto piè di pagina 3"/>
          <p:cNvSpPr>
            <a:spLocks noGrp="1"/>
          </p:cNvSpPr>
          <p:nvPr>
            <p:ph type="ftr" sz="quarter" idx="11"/>
          </p:nvPr>
        </p:nvSpPr>
        <p:spPr/>
        <p:txBody>
          <a:bodyPr/>
          <a:lstStyle>
            <a:lvl1pPr>
              <a:defRPr/>
            </a:lvl1pPr>
            <a:extLst/>
          </a:lstStyle>
          <a:p>
            <a:pPr>
              <a:defRPr/>
            </a:pPr>
            <a:endParaRPr lang="it-IT"/>
          </a:p>
        </p:txBody>
      </p:sp>
      <p:sp>
        <p:nvSpPr>
          <p:cNvPr id="6" name="Segnaposto numero diapositiva 4"/>
          <p:cNvSpPr>
            <a:spLocks noGrp="1"/>
          </p:cNvSpPr>
          <p:nvPr>
            <p:ph type="sldNum" sz="quarter" idx="12"/>
          </p:nvPr>
        </p:nvSpPr>
        <p:spPr/>
        <p:txBody>
          <a:bodyPr/>
          <a:lstStyle>
            <a:lvl1pPr>
              <a:defRPr/>
            </a:lvl1pPr>
            <a:extLst/>
          </a:lstStyle>
          <a:p>
            <a:pPr>
              <a:defRPr/>
            </a:pPr>
            <a:fld id="{1A685870-8A63-429C-999E-839EF8FBC04E}"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piè di pagina 2"/>
          <p:cNvSpPr>
            <a:spLocks noGrp="1"/>
          </p:cNvSpPr>
          <p:nvPr>
            <p:ph type="ftr" sz="quarter" idx="10"/>
          </p:nvPr>
        </p:nvSpPr>
        <p:spPr/>
        <p:txBody>
          <a:bodyPr/>
          <a:lstStyle>
            <a:lvl1pPr>
              <a:defRPr/>
            </a:lvl1pPr>
          </a:lstStyle>
          <a:p>
            <a:pPr>
              <a:defRPr/>
            </a:pPr>
            <a:endParaRPr lang="it-IT"/>
          </a:p>
        </p:txBody>
      </p:sp>
      <p:sp>
        <p:nvSpPr>
          <p:cNvPr id="3" name="Segnaposto data 13"/>
          <p:cNvSpPr>
            <a:spLocks noGrp="1"/>
          </p:cNvSpPr>
          <p:nvPr>
            <p:ph type="dt" sz="half" idx="11"/>
          </p:nvPr>
        </p:nvSpPr>
        <p:spPr/>
        <p:txBody>
          <a:bodyPr/>
          <a:lstStyle>
            <a:lvl1pPr>
              <a:defRPr/>
            </a:lvl1pPr>
          </a:lstStyle>
          <a:p>
            <a:pPr>
              <a:defRPr/>
            </a:pPr>
            <a:fld id="{2E871987-CFCC-48BC-AACA-108BD8C02C8A}" type="datetimeFigureOut">
              <a:rPr lang="it-IT"/>
              <a:pPr>
                <a:defRPr/>
              </a:pPr>
              <a:t>28/06/2011</a:t>
            </a:fld>
            <a:endParaRPr lang="it-IT"/>
          </a:p>
        </p:txBody>
      </p:sp>
      <p:sp>
        <p:nvSpPr>
          <p:cNvPr id="4" name="Segnaposto numero diapositiva 22"/>
          <p:cNvSpPr>
            <a:spLocks noGrp="1"/>
          </p:cNvSpPr>
          <p:nvPr>
            <p:ph type="sldNum" sz="quarter" idx="12"/>
          </p:nvPr>
        </p:nvSpPr>
        <p:spPr/>
        <p:txBody>
          <a:bodyPr/>
          <a:lstStyle>
            <a:lvl1pPr>
              <a:defRPr/>
            </a:lvl1pPr>
          </a:lstStyle>
          <a:p>
            <a:pPr>
              <a:defRPr/>
            </a:pPr>
            <a:fld id="{A633D256-F9D5-4B8D-9FFA-95CC8AC492FB}"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2"/>
      </p:bgRef>
    </p:bg>
    <p:spTree>
      <p:nvGrpSpPr>
        <p:cNvPr id="1" name=""/>
        <p:cNvGrpSpPr/>
        <p:nvPr/>
      </p:nvGrpSpPr>
      <p:grpSpPr>
        <a:xfrm>
          <a:off x="0" y="0"/>
          <a:ext cx="0" cy="0"/>
          <a:chOff x="0" y="0"/>
          <a:chExt cx="0" cy="0"/>
        </a:xfrm>
      </p:grpSpPr>
      <p:sp>
        <p:nvSpPr>
          <p:cNvPr id="5" name="Rettangolo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olo 1"/>
          <p:cNvSpPr>
            <a:spLocks noGrp="1"/>
          </p:cNvSpPr>
          <p:nvPr>
            <p:ph type="title"/>
          </p:nvPr>
        </p:nvSpPr>
        <p:spPr>
          <a:xfrm>
            <a:off x="4963136" y="304800"/>
            <a:ext cx="3931920" cy="762000"/>
          </a:xfrm>
        </p:spPr>
        <p:txBody>
          <a:bodyPr/>
          <a:lstStyle>
            <a:lvl1pPr marL="0" algn="r">
              <a:buNone/>
              <a:defRPr sz="2000" b="1"/>
            </a:lvl1pPr>
            <a:extLst/>
          </a:lstStyle>
          <a:p>
            <a:r>
              <a:rPr lang="it-IT" smtClean="0"/>
              <a:t>Fare clic per modificare lo stile del titolo</a:t>
            </a:r>
            <a:endParaRPr lang="en-US"/>
          </a:p>
        </p:txBody>
      </p:sp>
      <p:sp>
        <p:nvSpPr>
          <p:cNvPr id="3" name="Segnaposto testo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it-IT" smtClean="0"/>
              <a:t>Fare clic per modificare stili del testo dello schema</a:t>
            </a:r>
          </a:p>
        </p:txBody>
      </p:sp>
      <p:sp>
        <p:nvSpPr>
          <p:cNvPr id="4" name="Segnaposto contenuto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data 8"/>
          <p:cNvSpPr>
            <a:spLocks noGrp="1"/>
          </p:cNvSpPr>
          <p:nvPr>
            <p:ph type="dt" sz="half" idx="10"/>
          </p:nvPr>
        </p:nvSpPr>
        <p:spPr>
          <a:xfrm>
            <a:off x="5562600" y="6513513"/>
            <a:ext cx="3001963" cy="274637"/>
          </a:xfrm>
        </p:spPr>
        <p:txBody>
          <a:bodyPr vert="horz" rtlCol="0"/>
          <a:lstStyle>
            <a:lvl1pPr>
              <a:defRPr/>
            </a:lvl1pPr>
            <a:extLst/>
          </a:lstStyle>
          <a:p>
            <a:pPr>
              <a:defRPr/>
            </a:pPr>
            <a:fld id="{67C533A9-5B88-486D-9609-3E24AAA990BF}" type="datetimeFigureOut">
              <a:rPr lang="it-IT"/>
              <a:pPr>
                <a:defRPr/>
              </a:pPr>
              <a:t>28/06/2011</a:t>
            </a:fld>
            <a:endParaRPr lang="it-IT"/>
          </a:p>
        </p:txBody>
      </p:sp>
      <p:sp>
        <p:nvSpPr>
          <p:cNvPr id="7" name="Segnaposto numero diapositiva 9"/>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extLst/>
          </a:lstStyle>
          <a:p>
            <a:pPr>
              <a:defRPr/>
            </a:pPr>
            <a:fld id="{42BE33E7-34C5-44BA-9241-83AB5B161B82}" type="slidenum">
              <a:rPr lang="it-IT"/>
              <a:pPr>
                <a:defRPr/>
              </a:pPr>
              <a:t>‹N›</a:t>
            </a:fld>
            <a:endParaRPr lang="it-IT"/>
          </a:p>
        </p:txBody>
      </p:sp>
      <p:sp>
        <p:nvSpPr>
          <p:cNvPr id="8" name="Segnaposto piè di pagina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040443" y="4724400"/>
            <a:ext cx="5486400" cy="664536"/>
          </a:xfrm>
        </p:spPr>
        <p:txBody>
          <a:bodyPr/>
          <a:lstStyle>
            <a:lvl1pPr marL="0" algn="r">
              <a:buNone/>
              <a:defRPr sz="2000" b="1"/>
            </a:lvl1pPr>
            <a:extLst/>
          </a:lstStyle>
          <a:p>
            <a:r>
              <a:rPr lang="it-IT" smtClean="0"/>
              <a:t>Fare clic per modificare lo stile del titolo</a:t>
            </a:r>
            <a:endParaRPr lang="en-US"/>
          </a:p>
        </p:txBody>
      </p:sp>
      <p:sp>
        <p:nvSpPr>
          <p:cNvPr id="4" name="Segnaposto testo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it-IT" smtClean="0"/>
              <a:t>Fare clic per modificare stili del testo dello schema</a:t>
            </a:r>
          </a:p>
        </p:txBody>
      </p:sp>
      <p:sp>
        <p:nvSpPr>
          <p:cNvPr id="13" name="Segnaposto immagine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it-IT" noProof="0" smtClean="0"/>
              <a:t>Fare clic sull'icona per inserire un'immagine</a:t>
            </a:r>
            <a:endParaRPr lang="en-US" noProof="0" dirty="0"/>
          </a:p>
        </p:txBody>
      </p:sp>
      <p:sp>
        <p:nvSpPr>
          <p:cNvPr id="5" name="Segnaposto data 7"/>
          <p:cNvSpPr>
            <a:spLocks noGrp="1"/>
          </p:cNvSpPr>
          <p:nvPr>
            <p:ph type="dt" sz="half" idx="10"/>
          </p:nvPr>
        </p:nvSpPr>
        <p:spPr>
          <a:xfrm>
            <a:off x="5562600" y="6508750"/>
            <a:ext cx="3001963" cy="274638"/>
          </a:xfrm>
        </p:spPr>
        <p:txBody>
          <a:bodyPr vert="horz" rtlCol="0"/>
          <a:lstStyle>
            <a:lvl1pPr>
              <a:defRPr/>
            </a:lvl1pPr>
            <a:extLst/>
          </a:lstStyle>
          <a:p>
            <a:pPr>
              <a:defRPr/>
            </a:pPr>
            <a:fld id="{81C4777E-424B-4469-842E-061860F697DD}" type="datetimeFigureOut">
              <a:rPr lang="it-IT"/>
              <a:pPr>
                <a:defRPr/>
              </a:pPr>
              <a:t>28/06/2011</a:t>
            </a:fld>
            <a:endParaRPr lang="it-IT"/>
          </a:p>
        </p:txBody>
      </p:sp>
      <p:sp>
        <p:nvSpPr>
          <p:cNvPr id="6" name="Segnaposto numero diapositiva 8"/>
          <p:cNvSpPr>
            <a:spLocks noGrp="1"/>
          </p:cNvSpPr>
          <p:nvPr>
            <p:ph type="sldNum" sz="quarter" idx="11"/>
          </p:nvPr>
        </p:nvSpPr>
        <p:spPr>
          <a:xfrm>
            <a:off x="8639175" y="6508750"/>
            <a:ext cx="463550" cy="274638"/>
          </a:xfrm>
        </p:spPr>
        <p:txBody>
          <a:bodyPr vert="horz" rtlCol="0"/>
          <a:lstStyle>
            <a:lvl1pPr>
              <a:defRPr smtClean="0">
                <a:solidFill>
                  <a:schemeClr val="tx2">
                    <a:shade val="90000"/>
                  </a:schemeClr>
                </a:solidFill>
              </a:defRPr>
            </a:lvl1pPr>
            <a:extLst/>
          </a:lstStyle>
          <a:p>
            <a:pPr>
              <a:defRPr/>
            </a:pPr>
            <a:fld id="{F62AE01B-B50D-4172-9237-9CF21E85E7A5}" type="slidenum">
              <a:rPr lang="it-IT"/>
              <a:pPr>
                <a:defRPr/>
              </a:pPr>
              <a:t>‹N›</a:t>
            </a:fld>
            <a:endParaRPr lang="it-IT"/>
          </a:p>
        </p:txBody>
      </p:sp>
      <p:sp>
        <p:nvSpPr>
          <p:cNvPr id="7" name="Segnaposto piè di pagina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Arrotonda angolo diagonale rettangolo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Segnaposto piè di pagina 2"/>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defRPr>
            </a:lvl1pPr>
            <a:extLst/>
          </a:lstStyle>
          <a:p>
            <a:pPr>
              <a:defRPr/>
            </a:pPr>
            <a:endParaRPr lang="it-IT"/>
          </a:p>
        </p:txBody>
      </p:sp>
      <p:sp>
        <p:nvSpPr>
          <p:cNvPr id="14" name="Segnaposto data 13"/>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smtClean="0">
                <a:solidFill>
                  <a:schemeClr val="bg2">
                    <a:tint val="60000"/>
                    <a:satMod val="155000"/>
                  </a:schemeClr>
                </a:solidFill>
                <a:latin typeface="+mn-lt"/>
              </a:defRPr>
            </a:lvl1pPr>
            <a:extLst/>
          </a:lstStyle>
          <a:p>
            <a:pPr>
              <a:defRPr/>
            </a:pPr>
            <a:fld id="{2261D4DE-1923-44D1-B101-F302B6190AC6}" type="datetimeFigureOut">
              <a:rPr lang="it-IT"/>
              <a:pPr>
                <a:defRPr/>
              </a:pPr>
              <a:t>28/06/2011</a:t>
            </a:fld>
            <a:endParaRPr lang="it-IT"/>
          </a:p>
        </p:txBody>
      </p:sp>
      <p:sp>
        <p:nvSpPr>
          <p:cNvPr id="23" name="Segnaposto numero diapositiva 22"/>
          <p:cNvSpPr>
            <a:spLocks noGrp="1"/>
          </p:cNvSpPr>
          <p:nvPr>
            <p:ph type="sldNum" sz="quarter" idx="4"/>
          </p:nvPr>
        </p:nvSpPr>
        <p:spPr>
          <a:xfrm>
            <a:off x="8639175" y="6515100"/>
            <a:ext cx="463550" cy="273050"/>
          </a:xfrm>
          <a:prstGeom prst="rect">
            <a:avLst/>
          </a:prstGeom>
        </p:spPr>
        <p:txBody>
          <a:bodyPr anchor="ctr"/>
          <a:lstStyle>
            <a:lvl1pPr algn="r" eaLnBrk="1" fontAlgn="auto" latinLnBrk="0" hangingPunct="1">
              <a:spcBef>
                <a:spcPts val="0"/>
              </a:spcBef>
              <a:spcAft>
                <a:spcPts val="0"/>
              </a:spcAft>
              <a:defRPr kumimoji="0" sz="1600" smtClean="0">
                <a:solidFill>
                  <a:schemeClr val="tx2">
                    <a:shade val="90000"/>
                  </a:schemeClr>
                </a:solidFill>
                <a:effectLst/>
                <a:latin typeface="+mn-lt"/>
              </a:defRPr>
            </a:lvl1pPr>
            <a:extLst/>
          </a:lstStyle>
          <a:p>
            <a:pPr>
              <a:defRPr/>
            </a:pPr>
            <a:fld id="{FAAB4E4C-9DA6-4E49-BD68-3CDDD6D71C8E}" type="slidenum">
              <a:rPr lang="it-IT"/>
              <a:pPr>
                <a:defRPr/>
              </a:pPr>
              <a:t>‹N›</a:t>
            </a:fld>
            <a:endParaRPr lang="it-IT"/>
          </a:p>
        </p:txBody>
      </p:sp>
      <p:sp>
        <p:nvSpPr>
          <p:cNvPr id="22" name="Segnaposto titolo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it-IT" smtClean="0"/>
              <a:t>Fare clic per modificare lo stile del titolo</a:t>
            </a:r>
            <a:endParaRPr lang="en-US"/>
          </a:p>
        </p:txBody>
      </p:sp>
      <p:sp>
        <p:nvSpPr>
          <p:cNvPr id="1033" name="Segnaposto testo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Tree>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04" r:id="rId7"/>
    <p:sldLayoutId id="2147483713" r:id="rId8"/>
    <p:sldLayoutId id="2147483714" r:id="rId9"/>
    <p:sldLayoutId id="2147483705" r:id="rId10"/>
    <p:sldLayoutId id="2147483706" r:id="rId11"/>
  </p:sldLayoutIdLst>
  <p:txStyles>
    <p:titleStyle>
      <a:lvl1pPr marL="53975" algn="r" rtl="0" fontAlgn="base">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algn="r" rtl="0" fontAlgn="base">
        <a:spcBef>
          <a:spcPct val="0"/>
        </a:spcBef>
        <a:spcAft>
          <a:spcPct val="0"/>
        </a:spcAft>
        <a:defRPr sz="4600">
          <a:solidFill>
            <a:srgbClr val="E7EACB"/>
          </a:solidFill>
          <a:latin typeface="Rockwell" pitchFamily="18" charset="0"/>
        </a:defRPr>
      </a:lvl2pPr>
      <a:lvl3pPr marL="53975" algn="r" rtl="0" fontAlgn="base">
        <a:spcBef>
          <a:spcPct val="0"/>
        </a:spcBef>
        <a:spcAft>
          <a:spcPct val="0"/>
        </a:spcAft>
        <a:defRPr sz="4600">
          <a:solidFill>
            <a:srgbClr val="E7EACB"/>
          </a:solidFill>
          <a:latin typeface="Rockwell" pitchFamily="18" charset="0"/>
        </a:defRPr>
      </a:lvl3pPr>
      <a:lvl4pPr marL="53975" algn="r" rtl="0" fontAlgn="base">
        <a:spcBef>
          <a:spcPct val="0"/>
        </a:spcBef>
        <a:spcAft>
          <a:spcPct val="0"/>
        </a:spcAft>
        <a:defRPr sz="4600">
          <a:solidFill>
            <a:srgbClr val="E7EACB"/>
          </a:solidFill>
          <a:latin typeface="Rockwell" pitchFamily="18" charset="0"/>
        </a:defRPr>
      </a:lvl4pPr>
      <a:lvl5pPr marL="53975" algn="r" rtl="0" fontAlgn="base">
        <a:spcBef>
          <a:spcPct val="0"/>
        </a:spcBef>
        <a:spcAft>
          <a:spcPct val="0"/>
        </a:spcAft>
        <a:defRPr sz="4600">
          <a:solidFill>
            <a:srgbClr val="E7EACB"/>
          </a:solidFill>
          <a:latin typeface="Rockwell" pitchFamily="18" charset="0"/>
        </a:defRPr>
      </a:lvl5pPr>
      <a:lvl6pPr marL="511175" algn="r" rtl="0" fontAlgn="base">
        <a:spcBef>
          <a:spcPct val="0"/>
        </a:spcBef>
        <a:spcAft>
          <a:spcPct val="0"/>
        </a:spcAft>
        <a:defRPr sz="4600">
          <a:solidFill>
            <a:srgbClr val="E7EACB"/>
          </a:solidFill>
          <a:latin typeface="Rockwell" pitchFamily="18" charset="0"/>
        </a:defRPr>
      </a:lvl6pPr>
      <a:lvl7pPr marL="968375" algn="r" rtl="0" fontAlgn="base">
        <a:spcBef>
          <a:spcPct val="0"/>
        </a:spcBef>
        <a:spcAft>
          <a:spcPct val="0"/>
        </a:spcAft>
        <a:defRPr sz="4600">
          <a:solidFill>
            <a:srgbClr val="E7EACB"/>
          </a:solidFill>
          <a:latin typeface="Rockwell" pitchFamily="18" charset="0"/>
        </a:defRPr>
      </a:lvl7pPr>
      <a:lvl8pPr marL="1425575" algn="r" rtl="0" fontAlgn="base">
        <a:spcBef>
          <a:spcPct val="0"/>
        </a:spcBef>
        <a:spcAft>
          <a:spcPct val="0"/>
        </a:spcAft>
        <a:defRPr sz="4600">
          <a:solidFill>
            <a:srgbClr val="E7EACB"/>
          </a:solidFill>
          <a:latin typeface="Rockwell" pitchFamily="18" charset="0"/>
        </a:defRPr>
      </a:lvl8pPr>
      <a:lvl9pPr marL="18827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fontAlgn="base">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fontAlgn="base">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fontAlgn="base">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fontAlgn="base">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fontAlgn="base">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http://4.bp.blogspot.com/_vhl-SMfmDFI/TBJPKfrCFdI/AAAAAAAAEpQ/_7hGzG-_Xtw/s1600/VERGA.jpg" TargetMode="External"/><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332656"/>
            <a:ext cx="7772400" cy="6120679"/>
          </a:xfrm>
        </p:spPr>
        <p:txBody>
          <a:bodyPr>
            <a:normAutofit/>
          </a:bodyPr>
          <a:lstStyle/>
          <a:p>
            <a:pPr fontAlgn="auto">
              <a:spcAft>
                <a:spcPts val="0"/>
              </a:spcAft>
              <a:defRPr/>
            </a:pPr>
            <a:r>
              <a:rPr lang="it-IT" sz="2200" dirty="0" smtClean="0">
                <a:solidFill>
                  <a:schemeClr val="tx2">
                    <a:tint val="100000"/>
                    <a:shade val="90000"/>
                    <a:satMod val="250000"/>
                    <a:alpha val="100000"/>
                  </a:schemeClr>
                </a:solidFill>
              </a:rPr>
              <a:t>ISTITUTO </a:t>
            </a:r>
            <a:r>
              <a:rPr lang="it-IT" sz="2200" dirty="0">
                <a:solidFill>
                  <a:schemeClr val="tx2">
                    <a:tint val="100000"/>
                    <a:shade val="90000"/>
                    <a:satMod val="250000"/>
                    <a:alpha val="100000"/>
                  </a:schemeClr>
                </a:solidFill>
              </a:rPr>
              <a:t>TECNICO STATALE </a:t>
            </a:r>
            <a:r>
              <a:rPr lang="it-IT" sz="2200" dirty="0" smtClean="0">
                <a:solidFill>
                  <a:schemeClr val="tx2">
                    <a:tint val="100000"/>
                    <a:shade val="90000"/>
                    <a:satMod val="250000"/>
                    <a:alpha val="100000"/>
                  </a:schemeClr>
                </a:solidFill>
              </a:rPr>
              <a:t>COMMERCIALE</a:t>
            </a:r>
            <a:br>
              <a:rPr lang="it-IT" sz="2200" dirty="0" smtClean="0">
                <a:solidFill>
                  <a:schemeClr val="tx2">
                    <a:tint val="100000"/>
                    <a:shade val="90000"/>
                    <a:satMod val="250000"/>
                    <a:alpha val="100000"/>
                  </a:schemeClr>
                </a:solidFill>
              </a:rPr>
            </a:br>
            <a:r>
              <a:rPr lang="it-IT" sz="2200" dirty="0" smtClean="0">
                <a:solidFill>
                  <a:schemeClr val="tx2">
                    <a:tint val="100000"/>
                    <a:shade val="90000"/>
                    <a:satMod val="250000"/>
                    <a:alpha val="100000"/>
                  </a:schemeClr>
                </a:solidFill>
              </a:rPr>
              <a:t> </a:t>
            </a:r>
            <a:r>
              <a:rPr lang="it-IT" sz="2200" dirty="0">
                <a:solidFill>
                  <a:schemeClr val="tx2">
                    <a:tint val="100000"/>
                    <a:shade val="90000"/>
                    <a:satMod val="250000"/>
                    <a:alpha val="100000"/>
                  </a:schemeClr>
                </a:solidFill>
              </a:rPr>
              <a:t>“GIUSEPPE GINANNI</a:t>
            </a:r>
            <a:r>
              <a:rPr lang="it-IT" sz="2200" dirty="0" smtClean="0">
                <a:solidFill>
                  <a:schemeClr val="tx2">
                    <a:tint val="100000"/>
                    <a:shade val="90000"/>
                    <a:satMod val="250000"/>
                    <a:alpha val="100000"/>
                  </a:schemeClr>
                </a:solidFill>
              </a:rPr>
              <a:t>”</a:t>
            </a:r>
            <a:br>
              <a:rPr lang="it-IT" sz="2200" dirty="0" smtClean="0">
                <a:solidFill>
                  <a:schemeClr val="tx2">
                    <a:tint val="100000"/>
                    <a:shade val="90000"/>
                    <a:satMod val="250000"/>
                    <a:alpha val="100000"/>
                  </a:schemeClr>
                </a:solidFill>
              </a:rPr>
            </a:br>
            <a:r>
              <a:rPr lang="it-IT" dirty="0">
                <a:solidFill>
                  <a:schemeClr val="tx2">
                    <a:tint val="100000"/>
                    <a:shade val="90000"/>
                    <a:satMod val="250000"/>
                    <a:alpha val="100000"/>
                  </a:schemeClr>
                </a:solidFill>
              </a:rPr>
              <a:t/>
            </a:r>
            <a:br>
              <a:rPr lang="it-IT" dirty="0">
                <a:solidFill>
                  <a:schemeClr val="tx2">
                    <a:tint val="100000"/>
                    <a:shade val="90000"/>
                    <a:satMod val="250000"/>
                    <a:alpha val="100000"/>
                  </a:schemeClr>
                </a:solidFill>
              </a:rPr>
            </a:br>
            <a:r>
              <a:rPr lang="it-IT" sz="4000" dirty="0" smtClean="0">
                <a:solidFill>
                  <a:schemeClr val="tx2">
                    <a:tint val="100000"/>
                    <a:shade val="90000"/>
                    <a:satMod val="250000"/>
                    <a:alpha val="100000"/>
                  </a:schemeClr>
                </a:solidFill>
              </a:rPr>
              <a:t>ILARIA </a:t>
            </a:r>
            <a:r>
              <a:rPr lang="it-IT" sz="4000" dirty="0">
                <a:solidFill>
                  <a:schemeClr val="tx2">
                    <a:tint val="100000"/>
                    <a:shade val="90000"/>
                    <a:satMod val="250000"/>
                    <a:alpha val="100000"/>
                  </a:schemeClr>
                </a:solidFill>
              </a:rPr>
              <a:t>COLLINELLI</a:t>
            </a:r>
            <a:r>
              <a:rPr lang="it-IT" dirty="0">
                <a:solidFill>
                  <a:schemeClr val="tx2">
                    <a:tint val="100000"/>
                    <a:shade val="90000"/>
                    <a:satMod val="250000"/>
                    <a:alpha val="100000"/>
                  </a:schemeClr>
                </a:solidFill>
              </a:rPr>
              <a:t/>
            </a:r>
            <a:br>
              <a:rPr lang="it-IT" dirty="0">
                <a:solidFill>
                  <a:schemeClr val="tx2">
                    <a:tint val="100000"/>
                    <a:shade val="90000"/>
                    <a:satMod val="250000"/>
                    <a:alpha val="100000"/>
                  </a:schemeClr>
                </a:solidFill>
              </a:rPr>
            </a:br>
            <a:r>
              <a:rPr lang="it-IT" sz="2200" dirty="0" err="1" smtClean="0">
                <a:solidFill>
                  <a:schemeClr val="tx2">
                    <a:tint val="100000"/>
                    <a:shade val="90000"/>
                    <a:satMod val="250000"/>
                    <a:alpha val="100000"/>
                  </a:schemeClr>
                </a:solidFill>
              </a:rPr>
              <a:t>V°</a:t>
            </a:r>
            <a:r>
              <a:rPr lang="it-IT" sz="2200" dirty="0" smtClean="0">
                <a:solidFill>
                  <a:schemeClr val="tx2">
                    <a:tint val="100000"/>
                    <a:shade val="90000"/>
                    <a:satMod val="250000"/>
                    <a:alpha val="100000"/>
                  </a:schemeClr>
                </a:solidFill>
              </a:rPr>
              <a:t> A   IGEA</a:t>
            </a:r>
            <a:r>
              <a:rPr lang="it-IT" dirty="0">
                <a:solidFill>
                  <a:schemeClr val="tx2">
                    <a:tint val="100000"/>
                    <a:shade val="90000"/>
                    <a:satMod val="250000"/>
                    <a:alpha val="100000"/>
                  </a:schemeClr>
                </a:solidFill>
              </a:rPr>
              <a:t> </a:t>
            </a:r>
            <a:br>
              <a:rPr lang="it-IT" dirty="0">
                <a:solidFill>
                  <a:schemeClr val="tx2">
                    <a:tint val="100000"/>
                    <a:shade val="90000"/>
                    <a:satMod val="250000"/>
                    <a:alpha val="100000"/>
                  </a:schemeClr>
                </a:solidFill>
              </a:rPr>
            </a:br>
            <a:r>
              <a:rPr lang="it-IT" sz="2200" dirty="0">
                <a:solidFill>
                  <a:schemeClr val="tx2">
                    <a:tint val="100000"/>
                    <a:shade val="90000"/>
                    <a:satMod val="250000"/>
                    <a:alpha val="100000"/>
                  </a:schemeClr>
                </a:solidFill>
              </a:rPr>
              <a:t>ANNO SCOLASTICO 2010 /</a:t>
            </a:r>
            <a:r>
              <a:rPr lang="it-IT" sz="2200" dirty="0" smtClean="0">
                <a:solidFill>
                  <a:schemeClr val="tx2">
                    <a:tint val="100000"/>
                    <a:shade val="90000"/>
                    <a:satMod val="250000"/>
                    <a:alpha val="100000"/>
                  </a:schemeClr>
                </a:solidFill>
              </a:rPr>
              <a:t>2011</a:t>
            </a:r>
            <a:br>
              <a:rPr lang="it-IT" sz="2200" dirty="0" smtClean="0">
                <a:solidFill>
                  <a:schemeClr val="tx2">
                    <a:tint val="100000"/>
                    <a:shade val="90000"/>
                    <a:satMod val="250000"/>
                    <a:alpha val="100000"/>
                  </a:schemeClr>
                </a:solidFill>
              </a:rPr>
            </a:br>
            <a:r>
              <a:rPr lang="it-IT" sz="2200" dirty="0" smtClean="0">
                <a:solidFill>
                  <a:schemeClr val="tx2">
                    <a:tint val="100000"/>
                    <a:shade val="90000"/>
                    <a:satMod val="250000"/>
                    <a:alpha val="100000"/>
                  </a:schemeClr>
                </a:solidFill>
              </a:rPr>
              <a:t/>
            </a:r>
            <a:br>
              <a:rPr lang="it-IT" sz="2200" dirty="0" smtClean="0">
                <a:solidFill>
                  <a:schemeClr val="tx2">
                    <a:tint val="100000"/>
                    <a:shade val="90000"/>
                    <a:satMod val="250000"/>
                    <a:alpha val="100000"/>
                  </a:schemeClr>
                </a:solidFill>
              </a:rPr>
            </a:br>
            <a:r>
              <a:rPr lang="it-IT" b="1" dirty="0" smtClean="0">
                <a:solidFill>
                  <a:schemeClr val="tx2">
                    <a:tint val="100000"/>
                    <a:shade val="90000"/>
                    <a:satMod val="250000"/>
                    <a:alpha val="100000"/>
                  </a:schemeClr>
                </a:solidFill>
              </a:rPr>
              <a:t>Giochi </a:t>
            </a:r>
            <a:r>
              <a:rPr lang="it-IT" b="1" dirty="0">
                <a:solidFill>
                  <a:schemeClr val="tx2">
                    <a:tint val="100000"/>
                    <a:shade val="90000"/>
                    <a:satMod val="250000"/>
                    <a:alpha val="100000"/>
                  </a:schemeClr>
                </a:solidFill>
              </a:rPr>
              <a:t>di </a:t>
            </a:r>
            <a:r>
              <a:rPr lang="it-IT" b="1" dirty="0" smtClean="0">
                <a:solidFill>
                  <a:schemeClr val="tx2">
                    <a:tint val="100000"/>
                    <a:shade val="90000"/>
                    <a:satMod val="250000"/>
                    <a:alpha val="100000"/>
                  </a:schemeClr>
                </a:solidFill>
              </a:rPr>
              <a:t>potere</a:t>
            </a:r>
            <a:endParaRPr lang="it-IT" b="1" dirty="0">
              <a:solidFill>
                <a:schemeClr val="tx2">
                  <a:tint val="100000"/>
                  <a:shade val="90000"/>
                  <a:satMod val="250000"/>
                  <a:alpha val="100000"/>
                </a:schemeClr>
              </a:solidFill>
            </a:endParaRPr>
          </a:p>
        </p:txBody>
      </p:sp>
      <p:pic>
        <p:nvPicPr>
          <p:cNvPr id="10243" name="immagini1"/>
          <p:cNvPicPr>
            <a:picLocks noChangeAspect="1" noChangeArrowheads="1"/>
          </p:cNvPicPr>
          <p:nvPr/>
        </p:nvPicPr>
        <p:blipFill>
          <a:blip r:embed="rId2" cstate="print"/>
          <a:srcRect/>
          <a:stretch>
            <a:fillRect/>
          </a:stretch>
        </p:blipFill>
        <p:spPr bwMode="auto">
          <a:xfrm>
            <a:off x="4140200" y="549275"/>
            <a:ext cx="95885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476672"/>
            <a:ext cx="8280920" cy="504056"/>
          </a:xfrm>
        </p:spPr>
        <p:txBody>
          <a:bodyPr anchor="t">
            <a:normAutofit fontScale="90000"/>
          </a:bodyPr>
          <a:lstStyle/>
          <a:p>
            <a:pPr marL="54864" fontAlgn="auto">
              <a:spcAft>
                <a:spcPts val="0"/>
              </a:spcAft>
              <a:defRPr/>
            </a:pPr>
            <a:r>
              <a:rPr lang="it-IT" sz="2700" b="1" dirty="0" smtClean="0">
                <a:solidFill>
                  <a:schemeClr val="tx2">
                    <a:tint val="100000"/>
                    <a:shade val="90000"/>
                    <a:satMod val="250000"/>
                    <a:alpha val="100000"/>
                  </a:schemeClr>
                </a:solidFill>
              </a:rPr>
              <a:t>IL DOPING</a:t>
            </a:r>
            <a:r>
              <a:rPr lang="it-IT" dirty="0">
                <a:solidFill>
                  <a:schemeClr val="tx2">
                    <a:tint val="100000"/>
                    <a:shade val="90000"/>
                    <a:satMod val="250000"/>
                    <a:alpha val="100000"/>
                  </a:schemeClr>
                </a:solidFill>
              </a:rPr>
              <a:t/>
            </a:r>
            <a:br>
              <a:rPr lang="it-IT" dirty="0">
                <a:solidFill>
                  <a:schemeClr val="tx2">
                    <a:tint val="100000"/>
                    <a:shade val="90000"/>
                    <a:satMod val="250000"/>
                    <a:alpha val="100000"/>
                  </a:schemeClr>
                </a:solidFill>
              </a:rPr>
            </a:br>
            <a:r>
              <a:rPr lang="it-IT" dirty="0">
                <a:solidFill>
                  <a:schemeClr val="tx2">
                    <a:tint val="100000"/>
                    <a:shade val="90000"/>
                    <a:satMod val="250000"/>
                    <a:alpha val="100000"/>
                  </a:schemeClr>
                </a:solidFill>
              </a:rPr>
              <a:t/>
            </a:r>
            <a:br>
              <a:rPr lang="it-IT" dirty="0">
                <a:solidFill>
                  <a:schemeClr val="tx2">
                    <a:tint val="100000"/>
                    <a:shade val="90000"/>
                    <a:satMod val="250000"/>
                    <a:alpha val="100000"/>
                  </a:schemeClr>
                </a:solidFill>
              </a:rPr>
            </a:br>
            <a:r>
              <a:rPr lang="it-IT" dirty="0" smtClean="0">
                <a:solidFill>
                  <a:schemeClr val="tx2">
                    <a:tint val="100000"/>
                    <a:shade val="90000"/>
                    <a:satMod val="250000"/>
                    <a:alpha val="100000"/>
                  </a:schemeClr>
                </a:solidFill>
              </a:rPr>
              <a:t/>
            </a:r>
            <a:br>
              <a:rPr lang="it-IT" dirty="0" smtClean="0">
                <a:solidFill>
                  <a:schemeClr val="tx2">
                    <a:tint val="100000"/>
                    <a:shade val="90000"/>
                    <a:satMod val="250000"/>
                    <a:alpha val="100000"/>
                  </a:schemeClr>
                </a:solidFill>
              </a:rPr>
            </a:br>
            <a:endParaRPr lang="it-IT" b="1" dirty="0">
              <a:solidFill>
                <a:schemeClr val="tx2">
                  <a:tint val="100000"/>
                  <a:shade val="90000"/>
                  <a:satMod val="250000"/>
                  <a:alpha val="100000"/>
                </a:schemeClr>
              </a:solidFill>
            </a:endParaRPr>
          </a:p>
        </p:txBody>
      </p:sp>
      <p:sp>
        <p:nvSpPr>
          <p:cNvPr id="13" name="CasellaDiTesto 12"/>
          <p:cNvSpPr txBox="1"/>
          <p:nvPr/>
        </p:nvSpPr>
        <p:spPr>
          <a:xfrm>
            <a:off x="971550" y="4076700"/>
            <a:ext cx="7200900" cy="2093913"/>
          </a:xfrm>
          <a:prstGeom prst="rect">
            <a:avLst/>
          </a:prstGeom>
          <a:noFill/>
        </p:spPr>
        <p:txBody>
          <a:bodyPr>
            <a:spAutoFit/>
          </a:bodyPr>
          <a:lstStyle/>
          <a:p>
            <a:pPr fontAlgn="auto">
              <a:spcBef>
                <a:spcPts val="0"/>
              </a:spcBef>
              <a:spcAft>
                <a:spcPts val="0"/>
              </a:spcAft>
              <a:defRPr/>
            </a:pPr>
            <a:endParaRPr lang="it-IT" sz="2000" b="1" dirty="0">
              <a:latin typeface="+mn-lt"/>
            </a:endParaRPr>
          </a:p>
          <a:p>
            <a:pPr algn="just" fontAlgn="auto">
              <a:spcBef>
                <a:spcPts val="0"/>
              </a:spcBef>
              <a:spcAft>
                <a:spcPts val="0"/>
              </a:spcAft>
              <a:defRPr/>
            </a:pPr>
            <a:endParaRPr lang="it-IT" sz="2000" b="1" dirty="0">
              <a:latin typeface="+mn-lt"/>
            </a:endParaRPr>
          </a:p>
          <a:p>
            <a:pPr algn="just" fontAlgn="auto">
              <a:spcBef>
                <a:spcPts val="0"/>
              </a:spcBef>
              <a:spcAft>
                <a:spcPts val="0"/>
              </a:spcAft>
              <a:defRPr/>
            </a:pPr>
            <a:r>
              <a:rPr lang="it-IT" dirty="0">
                <a:latin typeface="+mn-lt"/>
              </a:rPr>
              <a:t>Le motivazioni che spingono un individuo a fare uso di sostanze proibite:</a:t>
            </a:r>
          </a:p>
          <a:p>
            <a:pPr marL="457200" indent="-457200" algn="just" fontAlgn="auto">
              <a:spcBef>
                <a:spcPts val="0"/>
              </a:spcBef>
              <a:spcAft>
                <a:spcPts val="0"/>
              </a:spcAft>
              <a:buFont typeface="+mj-lt"/>
              <a:buAutoNum type="arabicPeriod"/>
              <a:defRPr/>
            </a:pPr>
            <a:r>
              <a:rPr lang="it-IT" dirty="0" smtClean="0">
                <a:latin typeface="+mn-lt"/>
              </a:rPr>
              <a:t>FISIOLOGICHE</a:t>
            </a:r>
            <a:endParaRPr lang="it-IT" dirty="0">
              <a:latin typeface="+mn-lt"/>
            </a:endParaRPr>
          </a:p>
          <a:p>
            <a:pPr marL="457200" indent="-457200" algn="just" fontAlgn="auto">
              <a:spcBef>
                <a:spcPts val="0"/>
              </a:spcBef>
              <a:spcAft>
                <a:spcPts val="0"/>
              </a:spcAft>
              <a:buFont typeface="+mj-lt"/>
              <a:buAutoNum type="arabicPeriod"/>
              <a:defRPr/>
            </a:pPr>
            <a:r>
              <a:rPr lang="it-IT" dirty="0">
                <a:latin typeface="+mn-lt"/>
              </a:rPr>
              <a:t>PSICOLOGICHE</a:t>
            </a:r>
          </a:p>
          <a:p>
            <a:pPr marL="457200" indent="-457200" algn="just" fontAlgn="auto">
              <a:spcBef>
                <a:spcPts val="0"/>
              </a:spcBef>
              <a:spcAft>
                <a:spcPts val="0"/>
              </a:spcAft>
              <a:buFont typeface="+mj-lt"/>
              <a:buAutoNum type="arabicPeriod"/>
              <a:defRPr/>
            </a:pPr>
            <a:r>
              <a:rPr lang="it-IT" dirty="0" smtClean="0">
                <a:latin typeface="+mn-lt"/>
              </a:rPr>
              <a:t>MOTIVAZIONI SOCIALI</a:t>
            </a:r>
            <a:endParaRPr lang="it-IT" b="1" dirty="0">
              <a:latin typeface="+mn-lt"/>
            </a:endParaRPr>
          </a:p>
        </p:txBody>
      </p:sp>
      <p:pic>
        <p:nvPicPr>
          <p:cNvPr id="19460" name="Immagine 5" descr="263533_1827998583039_1332544240_31650164_1463711_n.JPG"/>
          <p:cNvPicPr>
            <a:picLocks noChangeAspect="1"/>
          </p:cNvPicPr>
          <p:nvPr/>
        </p:nvPicPr>
        <p:blipFill>
          <a:blip r:embed="rId2" cstate="print"/>
          <a:srcRect/>
          <a:stretch>
            <a:fillRect/>
          </a:stretch>
        </p:blipFill>
        <p:spPr bwMode="auto">
          <a:xfrm>
            <a:off x="2124075" y="1628775"/>
            <a:ext cx="4824413" cy="296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476672"/>
            <a:ext cx="8280920" cy="504056"/>
          </a:xfrm>
        </p:spPr>
        <p:txBody>
          <a:bodyPr anchor="t">
            <a:normAutofit fontScale="90000"/>
          </a:bodyPr>
          <a:lstStyle/>
          <a:p>
            <a:pPr marL="54864" fontAlgn="auto">
              <a:spcAft>
                <a:spcPts val="0"/>
              </a:spcAft>
              <a:defRPr/>
            </a:pPr>
            <a:r>
              <a:rPr lang="it-IT" sz="2700" b="1" dirty="0" smtClean="0">
                <a:solidFill>
                  <a:schemeClr val="tx2">
                    <a:tint val="100000"/>
                    <a:shade val="90000"/>
                    <a:satMod val="250000"/>
                    <a:alpha val="100000"/>
                  </a:schemeClr>
                </a:solidFill>
              </a:rPr>
              <a:t>MASS-MEDIA E GLOBALIZZAZIONE</a:t>
            </a:r>
            <a:r>
              <a:rPr lang="it-IT" dirty="0">
                <a:solidFill>
                  <a:schemeClr val="tx2">
                    <a:tint val="100000"/>
                    <a:shade val="90000"/>
                    <a:satMod val="250000"/>
                    <a:alpha val="100000"/>
                  </a:schemeClr>
                </a:solidFill>
              </a:rPr>
              <a:t/>
            </a:r>
            <a:br>
              <a:rPr lang="it-IT" dirty="0">
                <a:solidFill>
                  <a:schemeClr val="tx2">
                    <a:tint val="100000"/>
                    <a:shade val="90000"/>
                    <a:satMod val="250000"/>
                    <a:alpha val="100000"/>
                  </a:schemeClr>
                </a:solidFill>
              </a:rPr>
            </a:br>
            <a:r>
              <a:rPr lang="it-IT" dirty="0">
                <a:solidFill>
                  <a:schemeClr val="tx2">
                    <a:tint val="100000"/>
                    <a:shade val="90000"/>
                    <a:satMod val="250000"/>
                    <a:alpha val="100000"/>
                  </a:schemeClr>
                </a:solidFill>
              </a:rPr>
              <a:t/>
            </a:r>
            <a:br>
              <a:rPr lang="it-IT" dirty="0">
                <a:solidFill>
                  <a:schemeClr val="tx2">
                    <a:tint val="100000"/>
                    <a:shade val="90000"/>
                    <a:satMod val="250000"/>
                    <a:alpha val="100000"/>
                  </a:schemeClr>
                </a:solidFill>
              </a:rPr>
            </a:br>
            <a:r>
              <a:rPr lang="it-IT" dirty="0" smtClean="0">
                <a:solidFill>
                  <a:schemeClr val="tx2">
                    <a:tint val="100000"/>
                    <a:shade val="90000"/>
                    <a:satMod val="250000"/>
                    <a:alpha val="100000"/>
                  </a:schemeClr>
                </a:solidFill>
              </a:rPr>
              <a:t/>
            </a:r>
            <a:br>
              <a:rPr lang="it-IT" dirty="0" smtClean="0">
                <a:solidFill>
                  <a:schemeClr val="tx2">
                    <a:tint val="100000"/>
                    <a:shade val="90000"/>
                    <a:satMod val="250000"/>
                    <a:alpha val="100000"/>
                  </a:schemeClr>
                </a:solidFill>
              </a:rPr>
            </a:br>
            <a:endParaRPr lang="it-IT" b="1" dirty="0">
              <a:solidFill>
                <a:schemeClr val="tx2">
                  <a:tint val="100000"/>
                  <a:shade val="90000"/>
                  <a:satMod val="250000"/>
                  <a:alpha val="100000"/>
                </a:schemeClr>
              </a:solidFill>
            </a:endParaRPr>
          </a:p>
        </p:txBody>
      </p:sp>
      <p:pic>
        <p:nvPicPr>
          <p:cNvPr id="20483" name="Immagine 4" descr="IMG_0009.jpg"/>
          <p:cNvPicPr>
            <a:picLocks noChangeAspect="1"/>
          </p:cNvPicPr>
          <p:nvPr/>
        </p:nvPicPr>
        <p:blipFill>
          <a:blip r:embed="rId2" cstate="print"/>
          <a:srcRect/>
          <a:stretch>
            <a:fillRect/>
          </a:stretch>
        </p:blipFill>
        <p:spPr bwMode="auto">
          <a:xfrm>
            <a:off x="2268538" y="2924175"/>
            <a:ext cx="3632200" cy="2116138"/>
          </a:xfrm>
          <a:prstGeom prst="rect">
            <a:avLst/>
          </a:prstGeom>
          <a:noFill/>
          <a:ln w="9525">
            <a:noFill/>
            <a:miter lim="800000"/>
            <a:headEnd/>
            <a:tailEnd/>
          </a:ln>
        </p:spPr>
      </p:pic>
      <p:pic>
        <p:nvPicPr>
          <p:cNvPr id="20484" name="Immagine 6" descr="IMG_0001.jpg"/>
          <p:cNvPicPr>
            <a:picLocks noChangeAspect="1"/>
          </p:cNvPicPr>
          <p:nvPr/>
        </p:nvPicPr>
        <p:blipFill>
          <a:blip r:embed="rId3" cstate="print"/>
          <a:srcRect/>
          <a:stretch>
            <a:fillRect/>
          </a:stretch>
        </p:blipFill>
        <p:spPr bwMode="auto">
          <a:xfrm>
            <a:off x="323850" y="1557338"/>
            <a:ext cx="2690813" cy="1366837"/>
          </a:xfrm>
          <a:prstGeom prst="rect">
            <a:avLst/>
          </a:prstGeom>
          <a:noFill/>
          <a:ln w="9525">
            <a:noFill/>
            <a:miter lim="800000"/>
            <a:headEnd/>
            <a:tailEnd/>
          </a:ln>
        </p:spPr>
      </p:pic>
      <p:pic>
        <p:nvPicPr>
          <p:cNvPr id="20485" name="Immagine 7" descr="IMG_0002.jpg"/>
          <p:cNvPicPr>
            <a:picLocks noChangeAspect="1"/>
          </p:cNvPicPr>
          <p:nvPr/>
        </p:nvPicPr>
        <p:blipFill>
          <a:blip r:embed="rId4" cstate="print"/>
          <a:srcRect/>
          <a:stretch>
            <a:fillRect/>
          </a:stretch>
        </p:blipFill>
        <p:spPr bwMode="auto">
          <a:xfrm>
            <a:off x="611188" y="5732463"/>
            <a:ext cx="7831137" cy="854075"/>
          </a:xfrm>
          <a:prstGeom prst="rect">
            <a:avLst/>
          </a:prstGeom>
          <a:noFill/>
          <a:ln w="9525">
            <a:noFill/>
            <a:miter lim="800000"/>
            <a:headEnd/>
            <a:tailEnd/>
          </a:ln>
        </p:spPr>
      </p:pic>
      <p:pic>
        <p:nvPicPr>
          <p:cNvPr id="20486" name="Immagine 8" descr="IMG_0003.jpg"/>
          <p:cNvPicPr>
            <a:picLocks noChangeAspect="1"/>
          </p:cNvPicPr>
          <p:nvPr/>
        </p:nvPicPr>
        <p:blipFill>
          <a:blip r:embed="rId5" cstate="print"/>
          <a:srcRect/>
          <a:stretch>
            <a:fillRect/>
          </a:stretch>
        </p:blipFill>
        <p:spPr bwMode="auto">
          <a:xfrm rot="1140075">
            <a:off x="4146550" y="2660650"/>
            <a:ext cx="4710113" cy="827088"/>
          </a:xfrm>
          <a:prstGeom prst="rect">
            <a:avLst/>
          </a:prstGeom>
          <a:noFill/>
          <a:ln w="9525">
            <a:noFill/>
            <a:miter lim="800000"/>
            <a:headEnd/>
            <a:tailEnd/>
          </a:ln>
        </p:spPr>
      </p:pic>
      <p:pic>
        <p:nvPicPr>
          <p:cNvPr id="20487" name="Immagine 9" descr="IMG_0004.jpg"/>
          <p:cNvPicPr>
            <a:picLocks noChangeAspect="1"/>
          </p:cNvPicPr>
          <p:nvPr/>
        </p:nvPicPr>
        <p:blipFill>
          <a:blip r:embed="rId6" cstate="print"/>
          <a:srcRect/>
          <a:stretch>
            <a:fillRect/>
          </a:stretch>
        </p:blipFill>
        <p:spPr bwMode="auto">
          <a:xfrm>
            <a:off x="4427538" y="1557338"/>
            <a:ext cx="4211637" cy="884237"/>
          </a:xfrm>
          <a:prstGeom prst="rect">
            <a:avLst/>
          </a:prstGeom>
          <a:noFill/>
          <a:ln w="9525">
            <a:noFill/>
            <a:miter lim="800000"/>
            <a:headEnd/>
            <a:tailEnd/>
          </a:ln>
        </p:spPr>
      </p:pic>
      <p:pic>
        <p:nvPicPr>
          <p:cNvPr id="20488" name="Immagine 10" descr="IMG_0006.jpg"/>
          <p:cNvPicPr>
            <a:picLocks noChangeAspect="1"/>
          </p:cNvPicPr>
          <p:nvPr/>
        </p:nvPicPr>
        <p:blipFill>
          <a:blip r:embed="rId7" cstate="print"/>
          <a:srcRect/>
          <a:stretch>
            <a:fillRect/>
          </a:stretch>
        </p:blipFill>
        <p:spPr bwMode="auto">
          <a:xfrm rot="-1798730">
            <a:off x="125413" y="2605088"/>
            <a:ext cx="4684712" cy="750887"/>
          </a:xfrm>
          <a:prstGeom prst="rect">
            <a:avLst/>
          </a:prstGeom>
          <a:noFill/>
          <a:ln w="9525">
            <a:noFill/>
            <a:miter lim="800000"/>
            <a:headEnd/>
            <a:tailEnd/>
          </a:ln>
        </p:spPr>
      </p:pic>
      <p:pic>
        <p:nvPicPr>
          <p:cNvPr id="20489" name="Immagine 11" descr="IMG_0007.jpg"/>
          <p:cNvPicPr>
            <a:picLocks noChangeAspect="1"/>
          </p:cNvPicPr>
          <p:nvPr/>
        </p:nvPicPr>
        <p:blipFill>
          <a:blip r:embed="rId8" cstate="print"/>
          <a:srcRect/>
          <a:stretch>
            <a:fillRect/>
          </a:stretch>
        </p:blipFill>
        <p:spPr bwMode="auto">
          <a:xfrm rot="792956">
            <a:off x="788988" y="4589463"/>
            <a:ext cx="5857875" cy="976312"/>
          </a:xfrm>
          <a:prstGeom prst="rect">
            <a:avLst/>
          </a:prstGeom>
          <a:noFill/>
          <a:ln w="9525">
            <a:noFill/>
            <a:miter lim="800000"/>
            <a:headEnd/>
            <a:tailEnd/>
          </a:ln>
        </p:spPr>
      </p:pic>
      <p:pic>
        <p:nvPicPr>
          <p:cNvPr id="20490" name="Immagine 13" descr="IMG_0008.jpg"/>
          <p:cNvPicPr>
            <a:picLocks noChangeAspect="1"/>
          </p:cNvPicPr>
          <p:nvPr/>
        </p:nvPicPr>
        <p:blipFill>
          <a:blip r:embed="rId9" cstate="print"/>
          <a:srcRect/>
          <a:stretch>
            <a:fillRect/>
          </a:stretch>
        </p:blipFill>
        <p:spPr bwMode="auto">
          <a:xfrm>
            <a:off x="6156325" y="3860800"/>
            <a:ext cx="2736850" cy="151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476672"/>
            <a:ext cx="8208912" cy="504056"/>
          </a:xfrm>
        </p:spPr>
        <p:txBody>
          <a:bodyPr anchor="t">
            <a:normAutofit fontScale="90000"/>
          </a:bodyPr>
          <a:lstStyle/>
          <a:p>
            <a:pPr marL="54864" fontAlgn="auto">
              <a:spcAft>
                <a:spcPts val="0"/>
              </a:spcAft>
              <a:defRPr/>
            </a:pPr>
            <a:r>
              <a:rPr lang="it-IT" sz="2700" b="1" dirty="0" smtClean="0">
                <a:solidFill>
                  <a:schemeClr val="tx2">
                    <a:tint val="100000"/>
                    <a:shade val="90000"/>
                    <a:satMod val="250000"/>
                    <a:alpha val="100000"/>
                  </a:schemeClr>
                </a:solidFill>
              </a:rPr>
              <a:t>MUSSOLINI E LA PROPAGANDA</a:t>
            </a:r>
            <a:r>
              <a:rPr lang="it-IT" dirty="0">
                <a:solidFill>
                  <a:schemeClr val="tx2">
                    <a:tint val="100000"/>
                    <a:shade val="90000"/>
                    <a:satMod val="250000"/>
                    <a:alpha val="100000"/>
                  </a:schemeClr>
                </a:solidFill>
              </a:rPr>
              <a:t/>
            </a:r>
            <a:br>
              <a:rPr lang="it-IT" dirty="0">
                <a:solidFill>
                  <a:schemeClr val="tx2">
                    <a:tint val="100000"/>
                    <a:shade val="90000"/>
                    <a:satMod val="250000"/>
                    <a:alpha val="100000"/>
                  </a:schemeClr>
                </a:solidFill>
              </a:rPr>
            </a:br>
            <a:r>
              <a:rPr lang="it-IT" dirty="0">
                <a:solidFill>
                  <a:schemeClr val="tx2">
                    <a:tint val="100000"/>
                    <a:shade val="90000"/>
                    <a:satMod val="250000"/>
                    <a:alpha val="100000"/>
                  </a:schemeClr>
                </a:solidFill>
              </a:rPr>
              <a:t/>
            </a:r>
            <a:br>
              <a:rPr lang="it-IT" dirty="0">
                <a:solidFill>
                  <a:schemeClr val="tx2">
                    <a:tint val="100000"/>
                    <a:shade val="90000"/>
                    <a:satMod val="250000"/>
                    <a:alpha val="100000"/>
                  </a:schemeClr>
                </a:solidFill>
              </a:rPr>
            </a:br>
            <a:r>
              <a:rPr lang="it-IT" dirty="0" smtClean="0">
                <a:solidFill>
                  <a:schemeClr val="tx2">
                    <a:tint val="100000"/>
                    <a:shade val="90000"/>
                    <a:satMod val="250000"/>
                    <a:alpha val="100000"/>
                  </a:schemeClr>
                </a:solidFill>
              </a:rPr>
              <a:t/>
            </a:r>
            <a:br>
              <a:rPr lang="it-IT" dirty="0" smtClean="0">
                <a:solidFill>
                  <a:schemeClr val="tx2">
                    <a:tint val="100000"/>
                    <a:shade val="90000"/>
                    <a:satMod val="250000"/>
                    <a:alpha val="100000"/>
                  </a:schemeClr>
                </a:solidFill>
              </a:rPr>
            </a:br>
            <a:endParaRPr lang="it-IT" b="1" dirty="0">
              <a:solidFill>
                <a:schemeClr val="tx2">
                  <a:tint val="100000"/>
                  <a:shade val="90000"/>
                  <a:satMod val="250000"/>
                  <a:alpha val="100000"/>
                </a:schemeClr>
              </a:solidFill>
            </a:endParaRPr>
          </a:p>
        </p:txBody>
      </p:sp>
      <p:sp>
        <p:nvSpPr>
          <p:cNvPr id="21507" name="CasellaDiTesto 12"/>
          <p:cNvSpPr txBox="1">
            <a:spLocks noChangeArrowheads="1"/>
          </p:cNvSpPr>
          <p:nvPr/>
        </p:nvSpPr>
        <p:spPr bwMode="auto">
          <a:xfrm>
            <a:off x="971550" y="3789363"/>
            <a:ext cx="7200900" cy="2369880"/>
          </a:xfrm>
          <a:prstGeom prst="rect">
            <a:avLst/>
          </a:prstGeom>
          <a:noFill/>
          <a:ln w="9525">
            <a:noFill/>
            <a:miter lim="800000"/>
            <a:headEnd/>
            <a:tailEnd/>
          </a:ln>
        </p:spPr>
        <p:txBody>
          <a:bodyPr>
            <a:spAutoFit/>
          </a:bodyPr>
          <a:lstStyle/>
          <a:p>
            <a:endParaRPr lang="it-IT" sz="2000" b="1" dirty="0">
              <a:latin typeface="Rockwell" pitchFamily="18" charset="0"/>
            </a:endParaRPr>
          </a:p>
          <a:p>
            <a:pPr algn="just"/>
            <a:endParaRPr lang="it-IT" sz="2000" b="1" dirty="0">
              <a:latin typeface="Rockwell" pitchFamily="18" charset="0"/>
            </a:endParaRPr>
          </a:p>
          <a:p>
            <a:r>
              <a:rPr lang="it-IT" dirty="0"/>
              <a:t>Si è trattato di una mutazione lenta ma costante e per rendersene conto basta riflettere sul connubio politica-mass media inaugurato in grande stile dalle dittature che hanno scatenato l'ultimo conflitto mondiale. Sappiamo bene su quali strade ci condusse quella politica-spettacolo con la volontà popolare, priva di sicuri punti di riferimento etici e morali.</a:t>
            </a:r>
          </a:p>
        </p:txBody>
      </p:sp>
      <p:pic>
        <p:nvPicPr>
          <p:cNvPr id="21508" name="Immagine 6" descr="MUSSOLINI1.JPG"/>
          <p:cNvPicPr>
            <a:picLocks noChangeAspect="1"/>
          </p:cNvPicPr>
          <p:nvPr/>
        </p:nvPicPr>
        <p:blipFill>
          <a:blip r:embed="rId2" cstate="print"/>
          <a:srcRect/>
          <a:stretch>
            <a:fillRect/>
          </a:stretch>
        </p:blipFill>
        <p:spPr bwMode="auto">
          <a:xfrm>
            <a:off x="2195513" y="1700213"/>
            <a:ext cx="5024437" cy="2427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476672"/>
            <a:ext cx="8208912" cy="504056"/>
          </a:xfrm>
        </p:spPr>
        <p:txBody>
          <a:bodyPr anchor="t">
            <a:normAutofit fontScale="90000"/>
          </a:bodyPr>
          <a:lstStyle/>
          <a:p>
            <a:pPr marL="54864" fontAlgn="auto">
              <a:spcAft>
                <a:spcPts val="0"/>
              </a:spcAft>
              <a:defRPr/>
            </a:pPr>
            <a:r>
              <a:rPr lang="it-IT" sz="2700" b="1" dirty="0" smtClean="0">
                <a:solidFill>
                  <a:schemeClr val="tx2">
                    <a:tint val="100000"/>
                    <a:shade val="90000"/>
                    <a:satMod val="250000"/>
                    <a:alpha val="100000"/>
                  </a:schemeClr>
                </a:solidFill>
              </a:rPr>
              <a:t>TEORIA DEL POTERE</a:t>
            </a:r>
            <a:r>
              <a:rPr lang="it-IT" dirty="0">
                <a:solidFill>
                  <a:schemeClr val="tx2">
                    <a:tint val="100000"/>
                    <a:shade val="90000"/>
                    <a:satMod val="250000"/>
                    <a:alpha val="100000"/>
                  </a:schemeClr>
                </a:solidFill>
              </a:rPr>
              <a:t/>
            </a:r>
            <a:br>
              <a:rPr lang="it-IT" dirty="0">
                <a:solidFill>
                  <a:schemeClr val="tx2">
                    <a:tint val="100000"/>
                    <a:shade val="90000"/>
                    <a:satMod val="250000"/>
                    <a:alpha val="100000"/>
                  </a:schemeClr>
                </a:solidFill>
              </a:rPr>
            </a:br>
            <a:r>
              <a:rPr lang="it-IT" dirty="0">
                <a:solidFill>
                  <a:schemeClr val="tx2">
                    <a:tint val="100000"/>
                    <a:shade val="90000"/>
                    <a:satMod val="250000"/>
                    <a:alpha val="100000"/>
                  </a:schemeClr>
                </a:solidFill>
              </a:rPr>
              <a:t/>
            </a:r>
            <a:br>
              <a:rPr lang="it-IT" dirty="0">
                <a:solidFill>
                  <a:schemeClr val="tx2">
                    <a:tint val="100000"/>
                    <a:shade val="90000"/>
                    <a:satMod val="250000"/>
                    <a:alpha val="100000"/>
                  </a:schemeClr>
                </a:solidFill>
              </a:rPr>
            </a:br>
            <a:r>
              <a:rPr lang="it-IT" dirty="0" smtClean="0">
                <a:solidFill>
                  <a:schemeClr val="tx2">
                    <a:tint val="100000"/>
                    <a:shade val="90000"/>
                    <a:satMod val="250000"/>
                    <a:alpha val="100000"/>
                  </a:schemeClr>
                </a:solidFill>
              </a:rPr>
              <a:t/>
            </a:r>
            <a:br>
              <a:rPr lang="it-IT" dirty="0" smtClean="0">
                <a:solidFill>
                  <a:schemeClr val="tx2">
                    <a:tint val="100000"/>
                    <a:shade val="90000"/>
                    <a:satMod val="250000"/>
                    <a:alpha val="100000"/>
                  </a:schemeClr>
                </a:solidFill>
              </a:rPr>
            </a:br>
            <a:endParaRPr lang="it-IT" b="1" dirty="0">
              <a:solidFill>
                <a:schemeClr val="tx2">
                  <a:tint val="100000"/>
                  <a:shade val="90000"/>
                  <a:satMod val="250000"/>
                  <a:alpha val="100000"/>
                </a:schemeClr>
              </a:solidFill>
            </a:endParaRPr>
          </a:p>
        </p:txBody>
      </p:sp>
      <p:sp>
        <p:nvSpPr>
          <p:cNvPr id="23555" name="CasellaDiTesto 12"/>
          <p:cNvSpPr txBox="1">
            <a:spLocks noChangeArrowheads="1"/>
          </p:cNvSpPr>
          <p:nvPr/>
        </p:nvSpPr>
        <p:spPr bwMode="auto">
          <a:xfrm>
            <a:off x="971600" y="4077072"/>
            <a:ext cx="7200900" cy="1538883"/>
          </a:xfrm>
          <a:prstGeom prst="rect">
            <a:avLst/>
          </a:prstGeom>
          <a:noFill/>
          <a:ln w="9525">
            <a:noFill/>
            <a:miter lim="800000"/>
            <a:headEnd/>
            <a:tailEnd/>
          </a:ln>
        </p:spPr>
        <p:txBody>
          <a:bodyPr>
            <a:spAutoFit/>
          </a:bodyPr>
          <a:lstStyle/>
          <a:p>
            <a:endParaRPr lang="it-IT" sz="2000" b="1" dirty="0">
              <a:latin typeface="Rockwell" pitchFamily="18" charset="0"/>
            </a:endParaRPr>
          </a:p>
          <a:p>
            <a:pPr algn="just"/>
            <a:endParaRPr lang="it-IT" sz="2000" b="1" dirty="0">
              <a:latin typeface="Rockwell" pitchFamily="18" charset="0"/>
            </a:endParaRPr>
          </a:p>
          <a:p>
            <a:pPr algn="just"/>
            <a:r>
              <a:rPr lang="it-IT" dirty="0">
                <a:latin typeface="Rockwell" pitchFamily="18" charset="0"/>
              </a:rPr>
              <a:t>Per potere si intende la possibilità di dirigere persone, contare su risorse umane e materiali, disporre di un apparato di coercizione e di una burocrazia. </a:t>
            </a:r>
            <a:endParaRPr lang="it-IT" b="1" dirty="0">
              <a:latin typeface="Rockwell" pitchFamily="18" charset="0"/>
            </a:endParaRPr>
          </a:p>
        </p:txBody>
      </p:sp>
      <p:pic>
        <p:nvPicPr>
          <p:cNvPr id="23556" name="Immagine 5" descr="POTERE.JPG"/>
          <p:cNvPicPr>
            <a:picLocks noChangeAspect="1"/>
          </p:cNvPicPr>
          <p:nvPr/>
        </p:nvPicPr>
        <p:blipFill>
          <a:blip r:embed="rId2" cstate="print"/>
          <a:srcRect/>
          <a:stretch>
            <a:fillRect/>
          </a:stretch>
        </p:blipFill>
        <p:spPr bwMode="auto">
          <a:xfrm>
            <a:off x="2916238" y="1773238"/>
            <a:ext cx="3694112" cy="2462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476672"/>
            <a:ext cx="8208912" cy="504056"/>
          </a:xfrm>
        </p:spPr>
        <p:txBody>
          <a:bodyPr anchor="t">
            <a:normAutofit fontScale="90000"/>
          </a:bodyPr>
          <a:lstStyle/>
          <a:p>
            <a:pPr marL="54864" fontAlgn="auto">
              <a:spcAft>
                <a:spcPts val="0"/>
              </a:spcAft>
              <a:defRPr/>
            </a:pPr>
            <a:r>
              <a:rPr lang="it-IT" sz="2700" b="1" dirty="0" smtClean="0">
                <a:solidFill>
                  <a:schemeClr val="tx2">
                    <a:tint val="100000"/>
                    <a:shade val="90000"/>
                    <a:satMod val="250000"/>
                    <a:alpha val="100000"/>
                  </a:schemeClr>
                </a:solidFill>
              </a:rPr>
              <a:t>STRATEGIE</a:t>
            </a:r>
            <a:r>
              <a:rPr lang="it-IT" dirty="0">
                <a:solidFill>
                  <a:schemeClr val="tx2">
                    <a:tint val="100000"/>
                    <a:shade val="90000"/>
                    <a:satMod val="250000"/>
                    <a:alpha val="100000"/>
                  </a:schemeClr>
                </a:solidFill>
              </a:rPr>
              <a:t/>
            </a:r>
            <a:br>
              <a:rPr lang="it-IT" dirty="0">
                <a:solidFill>
                  <a:schemeClr val="tx2">
                    <a:tint val="100000"/>
                    <a:shade val="90000"/>
                    <a:satMod val="250000"/>
                    <a:alpha val="100000"/>
                  </a:schemeClr>
                </a:solidFill>
              </a:rPr>
            </a:br>
            <a:r>
              <a:rPr lang="it-IT" dirty="0">
                <a:solidFill>
                  <a:schemeClr val="tx2">
                    <a:tint val="100000"/>
                    <a:shade val="90000"/>
                    <a:satMod val="250000"/>
                    <a:alpha val="100000"/>
                  </a:schemeClr>
                </a:solidFill>
              </a:rPr>
              <a:t/>
            </a:r>
            <a:br>
              <a:rPr lang="it-IT" dirty="0">
                <a:solidFill>
                  <a:schemeClr val="tx2">
                    <a:tint val="100000"/>
                    <a:shade val="90000"/>
                    <a:satMod val="250000"/>
                    <a:alpha val="100000"/>
                  </a:schemeClr>
                </a:solidFill>
              </a:rPr>
            </a:br>
            <a:r>
              <a:rPr lang="it-IT" dirty="0" smtClean="0">
                <a:solidFill>
                  <a:schemeClr val="tx2">
                    <a:tint val="100000"/>
                    <a:shade val="90000"/>
                    <a:satMod val="250000"/>
                    <a:alpha val="100000"/>
                  </a:schemeClr>
                </a:solidFill>
              </a:rPr>
              <a:t/>
            </a:r>
            <a:br>
              <a:rPr lang="it-IT" dirty="0" smtClean="0">
                <a:solidFill>
                  <a:schemeClr val="tx2">
                    <a:tint val="100000"/>
                    <a:shade val="90000"/>
                    <a:satMod val="250000"/>
                    <a:alpha val="100000"/>
                  </a:schemeClr>
                </a:solidFill>
              </a:rPr>
            </a:br>
            <a:endParaRPr lang="it-IT" b="1" dirty="0">
              <a:solidFill>
                <a:schemeClr val="tx2">
                  <a:tint val="100000"/>
                  <a:shade val="90000"/>
                  <a:satMod val="250000"/>
                  <a:alpha val="100000"/>
                </a:schemeClr>
              </a:solidFill>
            </a:endParaRPr>
          </a:p>
        </p:txBody>
      </p:sp>
      <p:sp>
        <p:nvSpPr>
          <p:cNvPr id="24579" name="CasellaDiTesto 12"/>
          <p:cNvSpPr txBox="1">
            <a:spLocks noChangeArrowheads="1"/>
          </p:cNvSpPr>
          <p:nvPr/>
        </p:nvSpPr>
        <p:spPr bwMode="auto">
          <a:xfrm>
            <a:off x="971550" y="4076700"/>
            <a:ext cx="7200900" cy="1539875"/>
          </a:xfrm>
          <a:prstGeom prst="rect">
            <a:avLst/>
          </a:prstGeom>
          <a:noFill/>
          <a:ln w="9525">
            <a:noFill/>
            <a:miter lim="800000"/>
            <a:headEnd/>
            <a:tailEnd/>
          </a:ln>
        </p:spPr>
        <p:txBody>
          <a:bodyPr>
            <a:spAutoFit/>
          </a:bodyPr>
          <a:lstStyle/>
          <a:p>
            <a:endParaRPr lang="it-IT" sz="2000" b="1">
              <a:latin typeface="Rockwell" pitchFamily="18" charset="0"/>
            </a:endParaRPr>
          </a:p>
          <a:p>
            <a:pPr algn="just"/>
            <a:endParaRPr lang="it-IT" sz="2000" b="1">
              <a:latin typeface="Rockwell" pitchFamily="18" charset="0"/>
            </a:endParaRPr>
          </a:p>
          <a:p>
            <a:pPr algn="just"/>
            <a:r>
              <a:rPr lang="it-IT">
                <a:latin typeface="Rockwell" pitchFamily="18" charset="0"/>
              </a:rPr>
              <a:t>Una strategia è la descrizione di un piano d'azione di lungo termine usato per impostare e successivamente coordinare le azioni tese a raggiungere uno scopo predeterminato.</a:t>
            </a:r>
            <a:endParaRPr lang="it-IT" b="1">
              <a:latin typeface="Rockwell" pitchFamily="18" charset="0"/>
            </a:endParaRPr>
          </a:p>
        </p:txBody>
      </p:sp>
      <p:pic>
        <p:nvPicPr>
          <p:cNvPr id="24580" name="Immagine 4" descr="STRATEGIE.JPG"/>
          <p:cNvPicPr>
            <a:picLocks noChangeAspect="1"/>
          </p:cNvPicPr>
          <p:nvPr/>
        </p:nvPicPr>
        <p:blipFill>
          <a:blip r:embed="rId2" cstate="print"/>
          <a:srcRect/>
          <a:stretch>
            <a:fillRect/>
          </a:stretch>
        </p:blipFill>
        <p:spPr bwMode="auto">
          <a:xfrm>
            <a:off x="3492500" y="1628775"/>
            <a:ext cx="2159000" cy="2614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476672"/>
            <a:ext cx="8208912" cy="504056"/>
          </a:xfrm>
        </p:spPr>
        <p:txBody>
          <a:bodyPr anchor="t">
            <a:normAutofit fontScale="90000"/>
          </a:bodyPr>
          <a:lstStyle/>
          <a:p>
            <a:pPr marL="54864" fontAlgn="auto">
              <a:spcAft>
                <a:spcPts val="0"/>
              </a:spcAft>
              <a:defRPr/>
            </a:pPr>
            <a:r>
              <a:rPr lang="it-IT" sz="2700" b="1" dirty="0" smtClean="0">
                <a:solidFill>
                  <a:schemeClr val="tx2">
                    <a:tint val="100000"/>
                    <a:shade val="90000"/>
                    <a:satMod val="250000"/>
                    <a:alpha val="100000"/>
                  </a:schemeClr>
                </a:solidFill>
              </a:rPr>
              <a:t>DEVIANZA, DETERMINISMO E ESCLUSIONE</a:t>
            </a:r>
            <a:r>
              <a:rPr lang="it-IT" dirty="0">
                <a:solidFill>
                  <a:schemeClr val="tx2">
                    <a:tint val="100000"/>
                    <a:shade val="90000"/>
                    <a:satMod val="250000"/>
                    <a:alpha val="100000"/>
                  </a:schemeClr>
                </a:solidFill>
              </a:rPr>
              <a:t/>
            </a:r>
            <a:br>
              <a:rPr lang="it-IT" dirty="0">
                <a:solidFill>
                  <a:schemeClr val="tx2">
                    <a:tint val="100000"/>
                    <a:shade val="90000"/>
                    <a:satMod val="250000"/>
                    <a:alpha val="100000"/>
                  </a:schemeClr>
                </a:solidFill>
              </a:rPr>
            </a:br>
            <a:r>
              <a:rPr lang="it-IT" dirty="0">
                <a:solidFill>
                  <a:schemeClr val="tx2">
                    <a:tint val="100000"/>
                    <a:shade val="90000"/>
                    <a:satMod val="250000"/>
                    <a:alpha val="100000"/>
                  </a:schemeClr>
                </a:solidFill>
              </a:rPr>
              <a:t/>
            </a:r>
            <a:br>
              <a:rPr lang="it-IT" dirty="0">
                <a:solidFill>
                  <a:schemeClr val="tx2">
                    <a:tint val="100000"/>
                    <a:shade val="90000"/>
                    <a:satMod val="250000"/>
                    <a:alpha val="100000"/>
                  </a:schemeClr>
                </a:solidFill>
              </a:rPr>
            </a:br>
            <a:r>
              <a:rPr lang="it-IT" dirty="0" smtClean="0">
                <a:solidFill>
                  <a:schemeClr val="tx2">
                    <a:tint val="100000"/>
                    <a:shade val="90000"/>
                    <a:satMod val="250000"/>
                    <a:alpha val="100000"/>
                  </a:schemeClr>
                </a:solidFill>
              </a:rPr>
              <a:t/>
            </a:r>
            <a:br>
              <a:rPr lang="it-IT" dirty="0" smtClean="0">
                <a:solidFill>
                  <a:schemeClr val="tx2">
                    <a:tint val="100000"/>
                    <a:shade val="90000"/>
                    <a:satMod val="250000"/>
                    <a:alpha val="100000"/>
                  </a:schemeClr>
                </a:solidFill>
              </a:rPr>
            </a:br>
            <a:endParaRPr lang="it-IT" b="1" dirty="0">
              <a:solidFill>
                <a:schemeClr val="tx2">
                  <a:tint val="100000"/>
                  <a:shade val="90000"/>
                  <a:satMod val="250000"/>
                  <a:alpha val="100000"/>
                </a:schemeClr>
              </a:solidFill>
            </a:endParaRPr>
          </a:p>
        </p:txBody>
      </p:sp>
      <p:sp>
        <p:nvSpPr>
          <p:cNvPr id="26627" name="CasellaDiTesto 12"/>
          <p:cNvSpPr txBox="1">
            <a:spLocks noChangeArrowheads="1"/>
          </p:cNvSpPr>
          <p:nvPr/>
        </p:nvSpPr>
        <p:spPr bwMode="auto">
          <a:xfrm>
            <a:off x="1042988" y="3687763"/>
            <a:ext cx="7200900" cy="2646362"/>
          </a:xfrm>
          <a:prstGeom prst="rect">
            <a:avLst/>
          </a:prstGeom>
          <a:noFill/>
          <a:ln w="9525">
            <a:noFill/>
            <a:miter lim="800000"/>
            <a:headEnd/>
            <a:tailEnd/>
          </a:ln>
        </p:spPr>
        <p:txBody>
          <a:bodyPr>
            <a:spAutoFit/>
          </a:bodyPr>
          <a:lstStyle/>
          <a:p>
            <a:endParaRPr lang="it-IT" sz="2000" b="1">
              <a:latin typeface="Rockwell" pitchFamily="18" charset="0"/>
            </a:endParaRPr>
          </a:p>
          <a:p>
            <a:pPr algn="just"/>
            <a:endParaRPr lang="it-IT" sz="2000" b="1">
              <a:latin typeface="Rockwell" pitchFamily="18" charset="0"/>
            </a:endParaRPr>
          </a:p>
          <a:p>
            <a:pPr algn="just"/>
            <a:r>
              <a:rPr lang="it-IT">
                <a:latin typeface="Rockwell" pitchFamily="18" charset="0"/>
              </a:rPr>
              <a:t>Definiamo “devianza” un comportamento che viola le aspettative istituzionalizzate all'interno di un sistema sociale, si collega alla teoria di Taine (determinismo) che sostiene che il comportamento dell'uomo è determinato:</a:t>
            </a:r>
          </a:p>
          <a:p>
            <a:pPr>
              <a:buFontTx/>
              <a:buChar char="-"/>
            </a:pPr>
            <a:r>
              <a:rPr lang="it-IT">
                <a:latin typeface="Rockwell" pitchFamily="18" charset="0"/>
              </a:rPr>
              <a:t> dalla razza, </a:t>
            </a:r>
          </a:p>
          <a:p>
            <a:pPr>
              <a:buFontTx/>
              <a:buChar char="-"/>
            </a:pPr>
            <a:r>
              <a:rPr lang="it-IT">
                <a:latin typeface="Rockwell" pitchFamily="18" charset="0"/>
              </a:rPr>
              <a:t> dall'ambiente,</a:t>
            </a:r>
          </a:p>
          <a:p>
            <a:pPr>
              <a:buFontTx/>
              <a:buChar char="-"/>
            </a:pPr>
            <a:r>
              <a:rPr lang="it-IT">
                <a:latin typeface="Rockwell" pitchFamily="18" charset="0"/>
              </a:rPr>
              <a:t> dal momento storico in cui vive. </a:t>
            </a:r>
          </a:p>
        </p:txBody>
      </p:sp>
      <p:pic>
        <p:nvPicPr>
          <p:cNvPr id="26628" name="immagini8"/>
          <p:cNvPicPr>
            <a:picLocks noChangeAspect="1" noChangeArrowheads="1"/>
          </p:cNvPicPr>
          <p:nvPr/>
        </p:nvPicPr>
        <p:blipFill>
          <a:blip r:embed="rId2" cstate="print"/>
          <a:srcRect/>
          <a:stretch>
            <a:fillRect/>
          </a:stretch>
        </p:blipFill>
        <p:spPr bwMode="auto">
          <a:xfrm>
            <a:off x="3203575" y="1700213"/>
            <a:ext cx="3024188" cy="232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476672"/>
            <a:ext cx="8208912" cy="504056"/>
          </a:xfrm>
        </p:spPr>
        <p:txBody>
          <a:bodyPr anchor="t">
            <a:normAutofit fontScale="90000"/>
          </a:bodyPr>
          <a:lstStyle/>
          <a:p>
            <a:pPr marL="54864" fontAlgn="auto">
              <a:spcAft>
                <a:spcPts val="0"/>
              </a:spcAft>
              <a:defRPr/>
            </a:pPr>
            <a:r>
              <a:rPr lang="it-IT" sz="2700" b="1" dirty="0" smtClean="0">
                <a:solidFill>
                  <a:schemeClr val="tx2">
                    <a:tint val="100000"/>
                    <a:shade val="90000"/>
                    <a:satMod val="250000"/>
                    <a:alpha val="100000"/>
                  </a:schemeClr>
                </a:solidFill>
              </a:rPr>
              <a:t>DEVIANZA, DETERMINISMO E ESCLUSIONE</a:t>
            </a:r>
            <a:r>
              <a:rPr lang="it-IT" dirty="0">
                <a:solidFill>
                  <a:schemeClr val="tx2">
                    <a:tint val="100000"/>
                    <a:shade val="90000"/>
                    <a:satMod val="250000"/>
                    <a:alpha val="100000"/>
                  </a:schemeClr>
                </a:solidFill>
              </a:rPr>
              <a:t/>
            </a:r>
            <a:br>
              <a:rPr lang="it-IT" dirty="0">
                <a:solidFill>
                  <a:schemeClr val="tx2">
                    <a:tint val="100000"/>
                    <a:shade val="90000"/>
                    <a:satMod val="250000"/>
                    <a:alpha val="100000"/>
                  </a:schemeClr>
                </a:solidFill>
              </a:rPr>
            </a:br>
            <a:r>
              <a:rPr lang="it-IT" dirty="0">
                <a:solidFill>
                  <a:schemeClr val="tx2">
                    <a:tint val="100000"/>
                    <a:shade val="90000"/>
                    <a:satMod val="250000"/>
                    <a:alpha val="100000"/>
                  </a:schemeClr>
                </a:solidFill>
              </a:rPr>
              <a:t/>
            </a:r>
            <a:br>
              <a:rPr lang="it-IT" dirty="0">
                <a:solidFill>
                  <a:schemeClr val="tx2">
                    <a:tint val="100000"/>
                    <a:shade val="90000"/>
                    <a:satMod val="250000"/>
                    <a:alpha val="100000"/>
                  </a:schemeClr>
                </a:solidFill>
              </a:rPr>
            </a:br>
            <a:r>
              <a:rPr lang="it-IT" dirty="0" smtClean="0">
                <a:solidFill>
                  <a:schemeClr val="tx2">
                    <a:tint val="100000"/>
                    <a:shade val="90000"/>
                    <a:satMod val="250000"/>
                    <a:alpha val="100000"/>
                  </a:schemeClr>
                </a:solidFill>
              </a:rPr>
              <a:t/>
            </a:r>
            <a:br>
              <a:rPr lang="it-IT" dirty="0" smtClean="0">
                <a:solidFill>
                  <a:schemeClr val="tx2">
                    <a:tint val="100000"/>
                    <a:shade val="90000"/>
                    <a:satMod val="250000"/>
                    <a:alpha val="100000"/>
                  </a:schemeClr>
                </a:solidFill>
              </a:rPr>
            </a:br>
            <a:endParaRPr lang="it-IT" b="1" dirty="0">
              <a:solidFill>
                <a:schemeClr val="tx2">
                  <a:tint val="100000"/>
                  <a:shade val="90000"/>
                  <a:satMod val="250000"/>
                  <a:alpha val="100000"/>
                </a:schemeClr>
              </a:solidFill>
            </a:endParaRPr>
          </a:p>
        </p:txBody>
      </p:sp>
      <p:sp>
        <p:nvSpPr>
          <p:cNvPr id="27651" name="CasellaDiTesto 12"/>
          <p:cNvSpPr txBox="1">
            <a:spLocks noChangeArrowheads="1"/>
          </p:cNvSpPr>
          <p:nvPr/>
        </p:nvSpPr>
        <p:spPr bwMode="auto">
          <a:xfrm>
            <a:off x="1042988" y="3644900"/>
            <a:ext cx="7200900" cy="2092325"/>
          </a:xfrm>
          <a:prstGeom prst="rect">
            <a:avLst/>
          </a:prstGeom>
          <a:noFill/>
          <a:ln w="9525">
            <a:noFill/>
            <a:miter lim="800000"/>
            <a:headEnd/>
            <a:tailEnd/>
          </a:ln>
        </p:spPr>
        <p:txBody>
          <a:bodyPr>
            <a:spAutoFit/>
          </a:bodyPr>
          <a:lstStyle/>
          <a:p>
            <a:pPr algn="just"/>
            <a:endParaRPr lang="it-IT" sz="2000" b="1">
              <a:latin typeface="Rockwell" pitchFamily="18" charset="0"/>
            </a:endParaRPr>
          </a:p>
          <a:p>
            <a:pPr algn="just"/>
            <a:endParaRPr lang="it-IT" sz="2000" b="1">
              <a:latin typeface="Rockwell" pitchFamily="18" charset="0"/>
            </a:endParaRPr>
          </a:p>
          <a:p>
            <a:pPr algn="just"/>
            <a:r>
              <a:rPr lang="it-IT">
                <a:latin typeface="Rockwell" pitchFamily="18" charset="0"/>
              </a:rPr>
              <a:t>La devianza, è sicuramente una situazione negativa, perchè evidenzia un comportamento o un atto non approvato dal gruppo sociale di riferimento, che provoca quindi una reazione del gruppo, l'esclusione. </a:t>
            </a:r>
          </a:p>
          <a:p>
            <a:pPr algn="just"/>
            <a:r>
              <a:rPr lang="it-IT">
                <a:latin typeface="Rockwell" pitchFamily="18" charset="0"/>
              </a:rPr>
              <a:t>Il tema dell'esclusione è ricorrente nell'autore Giovanni Verga.</a:t>
            </a:r>
          </a:p>
        </p:txBody>
      </p:sp>
      <p:pic>
        <p:nvPicPr>
          <p:cNvPr id="27652" name="Picture 2" descr="http://4.bp.blogspot.com/_vhl-SMfmDFI/TBJPKfrCFdI/AAAAAAAAEpQ/_7hGzG-_Xtw/s1600/VERGA.jpg"/>
          <p:cNvPicPr>
            <a:picLocks noChangeAspect="1" noChangeArrowheads="1"/>
          </p:cNvPicPr>
          <p:nvPr/>
        </p:nvPicPr>
        <p:blipFill>
          <a:blip r:embed="rId2" r:link="rId3" cstate="print"/>
          <a:srcRect/>
          <a:stretch>
            <a:fillRect/>
          </a:stretch>
        </p:blipFill>
        <p:spPr bwMode="auto">
          <a:xfrm>
            <a:off x="2843213" y="1773238"/>
            <a:ext cx="3600450" cy="2020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23528" y="476672"/>
            <a:ext cx="8208912" cy="504056"/>
          </a:xfrm>
        </p:spPr>
        <p:txBody>
          <a:bodyPr anchor="t">
            <a:normAutofit fontScale="90000"/>
          </a:bodyPr>
          <a:lstStyle/>
          <a:p>
            <a:pPr marL="54864" fontAlgn="auto">
              <a:spcAft>
                <a:spcPts val="0"/>
              </a:spcAft>
              <a:defRPr/>
            </a:pPr>
            <a:r>
              <a:rPr lang="it-IT" sz="2700" b="1" dirty="0" smtClean="0">
                <a:solidFill>
                  <a:schemeClr val="tx2">
                    <a:tint val="100000"/>
                    <a:shade val="90000"/>
                    <a:satMod val="250000"/>
                    <a:alpha val="100000"/>
                  </a:schemeClr>
                </a:solidFill>
              </a:rPr>
              <a:t>… a mio padre</a:t>
            </a:r>
            <a:r>
              <a:rPr lang="it-IT" dirty="0">
                <a:solidFill>
                  <a:schemeClr val="tx2">
                    <a:tint val="100000"/>
                    <a:shade val="90000"/>
                    <a:satMod val="250000"/>
                    <a:alpha val="100000"/>
                  </a:schemeClr>
                </a:solidFill>
              </a:rPr>
              <a:t/>
            </a:r>
            <a:br>
              <a:rPr lang="it-IT" dirty="0">
                <a:solidFill>
                  <a:schemeClr val="tx2">
                    <a:tint val="100000"/>
                    <a:shade val="90000"/>
                    <a:satMod val="250000"/>
                    <a:alpha val="100000"/>
                  </a:schemeClr>
                </a:solidFill>
              </a:rPr>
            </a:br>
            <a:r>
              <a:rPr lang="it-IT" dirty="0">
                <a:solidFill>
                  <a:schemeClr val="tx2">
                    <a:tint val="100000"/>
                    <a:shade val="90000"/>
                    <a:satMod val="250000"/>
                    <a:alpha val="100000"/>
                  </a:schemeClr>
                </a:solidFill>
              </a:rPr>
              <a:t/>
            </a:r>
            <a:br>
              <a:rPr lang="it-IT" dirty="0">
                <a:solidFill>
                  <a:schemeClr val="tx2">
                    <a:tint val="100000"/>
                    <a:shade val="90000"/>
                    <a:satMod val="250000"/>
                    <a:alpha val="100000"/>
                  </a:schemeClr>
                </a:solidFill>
              </a:rPr>
            </a:br>
            <a:r>
              <a:rPr lang="it-IT" dirty="0" smtClean="0">
                <a:solidFill>
                  <a:schemeClr val="tx2">
                    <a:tint val="100000"/>
                    <a:shade val="90000"/>
                    <a:satMod val="250000"/>
                    <a:alpha val="100000"/>
                  </a:schemeClr>
                </a:solidFill>
              </a:rPr>
              <a:t/>
            </a:r>
            <a:br>
              <a:rPr lang="it-IT" dirty="0" smtClean="0">
                <a:solidFill>
                  <a:schemeClr val="tx2">
                    <a:tint val="100000"/>
                    <a:shade val="90000"/>
                    <a:satMod val="250000"/>
                    <a:alpha val="100000"/>
                  </a:schemeClr>
                </a:solidFill>
              </a:rPr>
            </a:br>
            <a:endParaRPr lang="it-IT" b="1" dirty="0">
              <a:solidFill>
                <a:schemeClr val="tx2">
                  <a:tint val="100000"/>
                  <a:shade val="90000"/>
                  <a:satMod val="250000"/>
                  <a:alpha val="100000"/>
                </a:schemeClr>
              </a:solidFill>
            </a:endParaRPr>
          </a:p>
        </p:txBody>
      </p:sp>
      <p:sp>
        <p:nvSpPr>
          <p:cNvPr id="27651" name="CasellaDiTesto 12"/>
          <p:cNvSpPr txBox="1">
            <a:spLocks noChangeArrowheads="1"/>
          </p:cNvSpPr>
          <p:nvPr/>
        </p:nvSpPr>
        <p:spPr bwMode="auto">
          <a:xfrm>
            <a:off x="539552" y="764704"/>
            <a:ext cx="8064896" cy="5139869"/>
          </a:xfrm>
          <a:prstGeom prst="rect">
            <a:avLst/>
          </a:prstGeom>
          <a:noFill/>
          <a:ln w="9525">
            <a:noFill/>
            <a:miter lim="800000"/>
            <a:headEnd/>
            <a:tailEnd/>
          </a:ln>
        </p:spPr>
        <p:txBody>
          <a:bodyPr wrap="square">
            <a:spAutoFit/>
          </a:bodyPr>
          <a:lstStyle/>
          <a:p>
            <a:pPr algn="just"/>
            <a:endParaRPr lang="it-IT" sz="2000" b="1" dirty="0">
              <a:latin typeface="Rockwell" pitchFamily="18" charset="0"/>
            </a:endParaRPr>
          </a:p>
          <a:p>
            <a:pPr algn="just"/>
            <a:endParaRPr lang="it-IT" sz="2000" b="1" dirty="0">
              <a:latin typeface="Rockwell" pitchFamily="18" charset="0"/>
            </a:endParaRPr>
          </a:p>
          <a:p>
            <a:r>
              <a:rPr lang="it-IT" dirty="0" smtClean="0"/>
              <a:t> </a:t>
            </a:r>
          </a:p>
          <a:p>
            <a:pPr algn="ctr"/>
            <a:endParaRPr lang="it-IT" i="1" dirty="0" smtClean="0"/>
          </a:p>
          <a:p>
            <a:pPr algn="ctr"/>
            <a:r>
              <a:rPr lang="it-IT" i="1" dirty="0" smtClean="0"/>
              <a:t>Il </a:t>
            </a:r>
            <a:r>
              <a:rPr lang="it-IT" i="1" dirty="0" smtClean="0"/>
              <a:t>successo è raggiungere un traguardo </a:t>
            </a:r>
            <a:r>
              <a:rPr lang="it-IT" i="1" dirty="0" smtClean="0"/>
              <a:t>importante</a:t>
            </a:r>
            <a:r>
              <a:rPr lang="it-IT" i="1" dirty="0" smtClean="0"/>
              <a:t> </a:t>
            </a:r>
            <a:endParaRPr lang="it-IT" dirty="0" smtClean="0"/>
          </a:p>
          <a:p>
            <a:pPr algn="ctr"/>
            <a:r>
              <a:rPr lang="it-IT" i="1" dirty="0" smtClean="0"/>
              <a:t>e rendersi conto di essere sempre esattamente la stessa persona.</a:t>
            </a:r>
            <a:endParaRPr lang="it-IT" dirty="0" smtClean="0"/>
          </a:p>
          <a:p>
            <a:pPr algn="ctr"/>
            <a:r>
              <a:rPr lang="it-IT" dirty="0" smtClean="0"/>
              <a:t> </a:t>
            </a:r>
          </a:p>
          <a:p>
            <a:pPr algn="ctr"/>
            <a:r>
              <a:rPr lang="it-IT" dirty="0" smtClean="0"/>
              <a:t>Audrey </a:t>
            </a:r>
            <a:r>
              <a:rPr lang="it-IT" dirty="0" smtClean="0"/>
              <a:t>Hepburn</a:t>
            </a:r>
            <a:r>
              <a:rPr lang="it-IT" dirty="0" smtClean="0"/>
              <a:t>  </a:t>
            </a:r>
          </a:p>
          <a:p>
            <a:r>
              <a:rPr lang="it-IT" dirty="0" smtClean="0"/>
              <a:t> </a:t>
            </a:r>
          </a:p>
          <a:p>
            <a:r>
              <a:rPr lang="it-IT" dirty="0" smtClean="0"/>
              <a:t> </a:t>
            </a:r>
          </a:p>
          <a:p>
            <a:r>
              <a:rPr lang="it-IT" dirty="0" smtClean="0"/>
              <a:t> </a:t>
            </a:r>
          </a:p>
          <a:p>
            <a:r>
              <a:rPr lang="it-IT" dirty="0" smtClean="0"/>
              <a:t> </a:t>
            </a:r>
          </a:p>
          <a:p>
            <a:r>
              <a:rPr lang="it-IT" dirty="0" smtClean="0"/>
              <a:t> </a:t>
            </a:r>
          </a:p>
          <a:p>
            <a:r>
              <a:rPr lang="it-IT" dirty="0" smtClean="0"/>
              <a:t> </a:t>
            </a:r>
          </a:p>
          <a:p>
            <a:pPr algn="ctr"/>
            <a:r>
              <a:rPr lang="it-IT" i="1" dirty="0" smtClean="0"/>
              <a:t>Quando tutti pensano nello stesso modo, nessuno pensa molto. </a:t>
            </a:r>
          </a:p>
          <a:p>
            <a:pPr algn="ctr"/>
            <a:r>
              <a:rPr lang="it-IT" i="1" dirty="0" smtClean="0"/>
              <a:t>Tu sei uscito dal branco e hai lasciato la tua traccia.</a:t>
            </a:r>
          </a:p>
          <a:p>
            <a:pPr algn="ctr"/>
            <a:endParaRPr lang="it-IT" dirty="0" smtClean="0">
              <a:latin typeface="Rockwell" pitchFamily="18" charset="0"/>
            </a:endParaRPr>
          </a:p>
          <a:p>
            <a:pPr algn="ctr"/>
            <a:r>
              <a:rPr lang="it-IT" dirty="0" smtClean="0"/>
              <a:t>Ilaria </a:t>
            </a:r>
            <a:r>
              <a:rPr lang="it-IT" dirty="0" err="1" smtClean="0"/>
              <a:t>Collinelli</a:t>
            </a:r>
            <a:endParaRPr lang="it-IT"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412776"/>
            <a:ext cx="8435280" cy="4968552"/>
          </a:xfrm>
        </p:spPr>
        <p:txBody>
          <a:bodyPr anchor="t"/>
          <a:lstStyle/>
          <a:p>
            <a:pPr marL="0" algn="ctr" fontAlgn="auto">
              <a:spcAft>
                <a:spcPts val="0"/>
              </a:spcAft>
              <a:defRPr/>
            </a:pPr>
            <a:r>
              <a:rPr lang="it-IT" sz="2000" dirty="0" smtClean="0">
                <a:solidFill>
                  <a:schemeClr val="tx2">
                    <a:tint val="100000"/>
                    <a:shade val="90000"/>
                    <a:satMod val="250000"/>
                    <a:alpha val="100000"/>
                  </a:schemeClr>
                </a:solidFill>
              </a:rPr>
              <a:t>L’ ennesima inchiesta sul doping, che coinvolge il </a:t>
            </a:r>
            <a:br>
              <a:rPr lang="it-IT" sz="2000" dirty="0" smtClean="0">
                <a:solidFill>
                  <a:schemeClr val="tx2">
                    <a:tint val="100000"/>
                    <a:shade val="90000"/>
                    <a:satMod val="250000"/>
                    <a:alpha val="100000"/>
                  </a:schemeClr>
                </a:solidFill>
              </a:rPr>
            </a:br>
            <a:r>
              <a:rPr lang="it-IT" sz="2000" dirty="0" smtClean="0">
                <a:solidFill>
                  <a:schemeClr val="tx2">
                    <a:tint val="100000"/>
                    <a:shade val="90000"/>
                    <a:satMod val="250000"/>
                    <a:alpha val="100000"/>
                  </a:schemeClr>
                </a:solidFill>
              </a:rPr>
              <a:t>Team Professionistico </a:t>
            </a:r>
            <a:r>
              <a:rPr lang="it-IT" sz="2000" dirty="0" err="1" smtClean="0">
                <a:solidFill>
                  <a:schemeClr val="tx2">
                    <a:tint val="100000"/>
                    <a:shade val="90000"/>
                    <a:satMod val="250000"/>
                    <a:alpha val="100000"/>
                  </a:schemeClr>
                </a:solidFill>
              </a:rPr>
              <a:t>Lampre</a:t>
            </a:r>
            <a:r>
              <a:rPr lang="it-IT" sz="2000" dirty="0" smtClean="0">
                <a:solidFill>
                  <a:schemeClr val="tx2">
                    <a:tint val="100000"/>
                    <a:shade val="90000"/>
                    <a:satMod val="250000"/>
                    <a:alpha val="100000"/>
                  </a:schemeClr>
                </a:solidFill>
              </a:rPr>
              <a:t>, scatena le ire del </a:t>
            </a:r>
            <a:br>
              <a:rPr lang="it-IT" sz="2000" dirty="0" smtClean="0">
                <a:solidFill>
                  <a:schemeClr val="tx2">
                    <a:tint val="100000"/>
                    <a:shade val="90000"/>
                    <a:satMod val="250000"/>
                    <a:alpha val="100000"/>
                  </a:schemeClr>
                </a:solidFill>
              </a:rPr>
            </a:br>
            <a:r>
              <a:rPr lang="it-IT" sz="2000" dirty="0" smtClean="0">
                <a:solidFill>
                  <a:schemeClr val="tx2">
                    <a:tint val="100000"/>
                    <a:shade val="90000"/>
                    <a:satMod val="250000"/>
                    <a:alpha val="100000"/>
                  </a:schemeClr>
                </a:solidFill>
              </a:rPr>
              <a:t>Presidente Coni Giovanni </a:t>
            </a:r>
            <a:r>
              <a:rPr lang="it-IT" sz="2000" dirty="0" err="1" smtClean="0">
                <a:solidFill>
                  <a:schemeClr val="tx2">
                    <a:tint val="100000"/>
                    <a:shade val="90000"/>
                    <a:satMod val="250000"/>
                    <a:alpha val="100000"/>
                  </a:schemeClr>
                </a:solidFill>
              </a:rPr>
              <a:t>Petrucci</a:t>
            </a:r>
            <a:r>
              <a:rPr lang="it-IT" sz="2000" dirty="0" smtClean="0">
                <a:solidFill>
                  <a:schemeClr val="tx2">
                    <a:tint val="100000"/>
                    <a:shade val="90000"/>
                    <a:satMod val="250000"/>
                    <a:alpha val="100000"/>
                  </a:schemeClr>
                </a:solidFill>
              </a:rPr>
              <a:t> contro la </a:t>
            </a:r>
            <a:r>
              <a:rPr lang="it-IT" sz="2000" dirty="0" err="1" smtClean="0">
                <a:solidFill>
                  <a:schemeClr val="tx2">
                    <a:tint val="100000"/>
                    <a:shade val="90000"/>
                    <a:satMod val="250000"/>
                    <a:alpha val="100000"/>
                  </a:schemeClr>
                </a:solidFill>
              </a:rPr>
              <a:t>Federciclismo</a:t>
            </a:r>
            <a:r>
              <a:rPr lang="it-IT" sz="2000" dirty="0" smtClean="0">
                <a:solidFill>
                  <a:schemeClr val="tx2">
                    <a:tint val="100000"/>
                    <a:shade val="90000"/>
                    <a:satMod val="250000"/>
                    <a:alpha val="100000"/>
                  </a:schemeClr>
                </a:solidFill>
              </a:rPr>
              <a:t>.</a:t>
            </a:r>
            <a:br>
              <a:rPr lang="it-IT" sz="2000" dirty="0" smtClean="0">
                <a:solidFill>
                  <a:schemeClr val="tx2">
                    <a:tint val="100000"/>
                    <a:shade val="90000"/>
                    <a:satMod val="250000"/>
                    <a:alpha val="100000"/>
                  </a:schemeClr>
                </a:solidFill>
              </a:rPr>
            </a:br>
            <a:r>
              <a:rPr lang="it-IT" sz="2000" dirty="0" smtClean="0">
                <a:solidFill>
                  <a:srgbClr val="FFC000"/>
                </a:solidFill>
              </a:rPr>
              <a:t>Per il Presidente Federale, che concorrerà alla presidenza al Coni, </a:t>
            </a:r>
            <a:br>
              <a:rPr lang="it-IT" sz="2000" dirty="0" smtClean="0">
                <a:solidFill>
                  <a:srgbClr val="FFC000"/>
                </a:solidFill>
              </a:rPr>
            </a:br>
            <a:r>
              <a:rPr lang="it-IT" sz="2000" dirty="0" smtClean="0">
                <a:solidFill>
                  <a:srgbClr val="FFC000"/>
                </a:solidFill>
              </a:rPr>
              <a:t>questo è un duro colpo</a:t>
            </a:r>
            <a:r>
              <a:rPr lang="it-IT" sz="2000" dirty="0" smtClean="0">
                <a:solidFill>
                  <a:schemeClr val="tx2">
                    <a:tint val="100000"/>
                    <a:shade val="90000"/>
                    <a:satMod val="250000"/>
                    <a:alpha val="100000"/>
                  </a:schemeClr>
                </a:solidFill>
              </a:rPr>
              <a:t>, che va a favorire il suo più diretto concorrente Raffaele </a:t>
            </a:r>
            <a:r>
              <a:rPr lang="it-IT" sz="2000" dirty="0" err="1" smtClean="0">
                <a:solidFill>
                  <a:schemeClr val="tx2">
                    <a:tint val="100000"/>
                    <a:shade val="90000"/>
                    <a:satMod val="250000"/>
                    <a:alpha val="100000"/>
                  </a:schemeClr>
                </a:solidFill>
              </a:rPr>
              <a:t>Pagnozzi</a:t>
            </a:r>
            <a:r>
              <a:rPr lang="it-IT" sz="2000" dirty="0" smtClean="0">
                <a:solidFill>
                  <a:schemeClr val="tx2">
                    <a:tint val="100000"/>
                    <a:shade val="90000"/>
                    <a:satMod val="250000"/>
                    <a:alpha val="100000"/>
                  </a:schemeClr>
                </a:solidFill>
              </a:rPr>
              <a:t>, ora Segretario del Coni </a:t>
            </a:r>
            <a:br>
              <a:rPr lang="it-IT" sz="2000" dirty="0" smtClean="0">
                <a:solidFill>
                  <a:schemeClr val="tx2">
                    <a:tint val="100000"/>
                    <a:shade val="90000"/>
                    <a:satMod val="250000"/>
                    <a:alpha val="100000"/>
                  </a:schemeClr>
                </a:solidFill>
              </a:rPr>
            </a:br>
            <a:r>
              <a:rPr lang="it-IT" sz="2000" dirty="0" smtClean="0">
                <a:solidFill>
                  <a:schemeClr val="tx2">
                    <a:tint val="100000"/>
                    <a:shade val="90000"/>
                    <a:satMod val="250000"/>
                    <a:alpha val="100000"/>
                  </a:schemeClr>
                </a:solidFill>
              </a:rPr>
              <a:t>chiaramente spalleggiato dal Presidente uscente </a:t>
            </a:r>
            <a:r>
              <a:rPr lang="it-IT" sz="2000" dirty="0" err="1" smtClean="0">
                <a:solidFill>
                  <a:schemeClr val="tx2">
                    <a:tint val="100000"/>
                    <a:shade val="90000"/>
                    <a:satMod val="250000"/>
                    <a:alpha val="100000"/>
                  </a:schemeClr>
                </a:solidFill>
              </a:rPr>
              <a:t>Petrucci</a:t>
            </a:r>
            <a:r>
              <a:rPr lang="it-IT" sz="2000" dirty="0" smtClean="0">
                <a:solidFill>
                  <a:schemeClr val="tx2">
                    <a:tint val="100000"/>
                    <a:shade val="90000"/>
                    <a:satMod val="250000"/>
                    <a:alpha val="100000"/>
                  </a:schemeClr>
                </a:solidFill>
              </a:rPr>
              <a:t>.</a:t>
            </a:r>
            <a:r>
              <a:rPr lang="it-IT" sz="2200" dirty="0">
                <a:solidFill>
                  <a:schemeClr val="tx2">
                    <a:tint val="100000"/>
                    <a:shade val="90000"/>
                    <a:satMod val="250000"/>
                    <a:alpha val="100000"/>
                  </a:schemeClr>
                </a:solidFill>
              </a:rPr>
              <a:t/>
            </a:r>
            <a:br>
              <a:rPr lang="it-IT" sz="2200" dirty="0">
                <a:solidFill>
                  <a:schemeClr val="tx2">
                    <a:tint val="100000"/>
                    <a:shade val="90000"/>
                    <a:satMod val="250000"/>
                    <a:alpha val="100000"/>
                  </a:schemeClr>
                </a:solidFill>
              </a:rPr>
            </a:br>
            <a:r>
              <a:rPr lang="it-IT" b="1" dirty="0">
                <a:solidFill>
                  <a:schemeClr val="tx2">
                    <a:tint val="100000"/>
                    <a:shade val="90000"/>
                    <a:satMod val="250000"/>
                    <a:alpha val="100000"/>
                  </a:schemeClr>
                </a:solidFill>
              </a:rPr>
              <a:t> </a:t>
            </a:r>
            <a:r>
              <a:rPr lang="it-IT" dirty="0">
                <a:solidFill>
                  <a:schemeClr val="tx2">
                    <a:tint val="100000"/>
                    <a:shade val="90000"/>
                    <a:satMod val="250000"/>
                    <a:alpha val="100000"/>
                  </a:schemeClr>
                </a:solidFill>
              </a:rPr>
              <a:t/>
            </a:r>
            <a:br>
              <a:rPr lang="it-IT" dirty="0">
                <a:solidFill>
                  <a:schemeClr val="tx2">
                    <a:tint val="100000"/>
                    <a:shade val="90000"/>
                    <a:satMod val="250000"/>
                    <a:alpha val="100000"/>
                  </a:schemeClr>
                </a:solidFill>
              </a:rPr>
            </a:br>
            <a:r>
              <a:rPr lang="it-IT" dirty="0">
                <a:solidFill>
                  <a:schemeClr val="tx2">
                    <a:tint val="100000"/>
                    <a:shade val="90000"/>
                    <a:satMod val="250000"/>
                    <a:alpha val="100000"/>
                  </a:schemeClr>
                </a:solidFill>
              </a:rPr>
              <a:t/>
            </a:r>
            <a:br>
              <a:rPr lang="it-IT" dirty="0">
                <a:solidFill>
                  <a:schemeClr val="tx2">
                    <a:tint val="100000"/>
                    <a:shade val="90000"/>
                    <a:satMod val="250000"/>
                    <a:alpha val="100000"/>
                  </a:schemeClr>
                </a:solidFill>
              </a:rPr>
            </a:br>
            <a:endParaRPr lang="it-IT" dirty="0">
              <a:solidFill>
                <a:schemeClr val="tx2">
                  <a:tint val="100000"/>
                  <a:shade val="90000"/>
                  <a:satMod val="250000"/>
                  <a:alpha val="100000"/>
                </a:schemeClr>
              </a:solidFill>
            </a:endParaRPr>
          </a:p>
        </p:txBody>
      </p:sp>
      <p:sp>
        <p:nvSpPr>
          <p:cNvPr id="11267" name="CasellaDiTesto 4"/>
          <p:cNvSpPr txBox="1">
            <a:spLocks noChangeArrowheads="1"/>
          </p:cNvSpPr>
          <p:nvPr/>
        </p:nvSpPr>
        <p:spPr bwMode="auto">
          <a:xfrm>
            <a:off x="1042988" y="5373688"/>
            <a:ext cx="2736850" cy="922337"/>
          </a:xfrm>
          <a:prstGeom prst="rect">
            <a:avLst/>
          </a:prstGeom>
          <a:noFill/>
          <a:ln w="9525">
            <a:noFill/>
            <a:miter lim="800000"/>
            <a:headEnd/>
            <a:tailEnd/>
          </a:ln>
        </p:spPr>
        <p:txBody>
          <a:bodyPr>
            <a:spAutoFit/>
          </a:bodyPr>
          <a:lstStyle/>
          <a:p>
            <a:pPr algn="ctr"/>
            <a:r>
              <a:rPr lang="it-IT">
                <a:latin typeface="Rockwell" pitchFamily="18" charset="0"/>
              </a:rPr>
              <a:t>Pres. Giovanni Petrucci</a:t>
            </a:r>
          </a:p>
          <a:p>
            <a:pPr algn="ctr"/>
            <a:r>
              <a:rPr lang="it-IT">
                <a:latin typeface="Rockwell" pitchFamily="18" charset="0"/>
              </a:rPr>
              <a:t>(uscente)</a:t>
            </a:r>
          </a:p>
          <a:p>
            <a:pPr algn="ctr"/>
            <a:endParaRPr lang="it-IT">
              <a:latin typeface="Rockwell" pitchFamily="18" charset="0"/>
            </a:endParaRPr>
          </a:p>
        </p:txBody>
      </p:sp>
      <p:pic>
        <p:nvPicPr>
          <p:cNvPr id="11268" name="Immagine 5" descr="logo-coni.jpg"/>
          <p:cNvPicPr>
            <a:picLocks noChangeAspect="1"/>
          </p:cNvPicPr>
          <p:nvPr/>
        </p:nvPicPr>
        <p:blipFill>
          <a:blip r:embed="rId2" cstate="print"/>
          <a:srcRect/>
          <a:stretch>
            <a:fillRect/>
          </a:stretch>
        </p:blipFill>
        <p:spPr bwMode="auto">
          <a:xfrm>
            <a:off x="1835150" y="4005263"/>
            <a:ext cx="1025525" cy="1231900"/>
          </a:xfrm>
          <a:prstGeom prst="rect">
            <a:avLst/>
          </a:prstGeom>
          <a:noFill/>
          <a:ln w="9525">
            <a:noFill/>
            <a:miter lim="800000"/>
            <a:headEnd/>
            <a:tailEnd/>
          </a:ln>
        </p:spPr>
      </p:pic>
      <p:sp>
        <p:nvSpPr>
          <p:cNvPr id="11269" name="CasellaDiTesto 6"/>
          <p:cNvSpPr txBox="1">
            <a:spLocks noChangeArrowheads="1"/>
          </p:cNvSpPr>
          <p:nvPr/>
        </p:nvSpPr>
        <p:spPr bwMode="auto">
          <a:xfrm>
            <a:off x="5435600" y="5373688"/>
            <a:ext cx="2736850" cy="922337"/>
          </a:xfrm>
          <a:prstGeom prst="rect">
            <a:avLst/>
          </a:prstGeom>
          <a:noFill/>
          <a:ln w="9525">
            <a:noFill/>
            <a:miter lim="800000"/>
            <a:headEnd/>
            <a:tailEnd/>
          </a:ln>
        </p:spPr>
        <p:txBody>
          <a:bodyPr>
            <a:spAutoFit/>
          </a:bodyPr>
          <a:lstStyle/>
          <a:p>
            <a:pPr algn="ctr"/>
            <a:r>
              <a:rPr lang="it-IT">
                <a:latin typeface="Rockwell" pitchFamily="18" charset="0"/>
              </a:rPr>
              <a:t>Pres. Renato Di Rocco</a:t>
            </a:r>
          </a:p>
          <a:p>
            <a:pPr algn="ctr"/>
            <a:r>
              <a:rPr lang="it-IT">
                <a:latin typeface="Rockwell" pitchFamily="18" charset="0"/>
              </a:rPr>
              <a:t>(pretendente)</a:t>
            </a:r>
          </a:p>
          <a:p>
            <a:pPr algn="ctr"/>
            <a:endParaRPr lang="it-IT">
              <a:latin typeface="Rockwell" pitchFamily="18" charset="0"/>
            </a:endParaRPr>
          </a:p>
        </p:txBody>
      </p:sp>
      <p:pic>
        <p:nvPicPr>
          <p:cNvPr id="11270" name="Immagine 7" descr="federciclismo.jpg"/>
          <p:cNvPicPr>
            <a:picLocks noChangeAspect="1"/>
          </p:cNvPicPr>
          <p:nvPr/>
        </p:nvPicPr>
        <p:blipFill>
          <a:blip r:embed="rId3" cstate="print"/>
          <a:srcRect/>
          <a:stretch>
            <a:fillRect/>
          </a:stretch>
        </p:blipFill>
        <p:spPr bwMode="auto">
          <a:xfrm>
            <a:off x="6084888" y="4221163"/>
            <a:ext cx="1295400" cy="887412"/>
          </a:xfrm>
          <a:prstGeom prst="rect">
            <a:avLst/>
          </a:prstGeom>
          <a:noFill/>
          <a:ln w="9525">
            <a:noFill/>
            <a:miter lim="800000"/>
            <a:headEnd/>
            <a:tailEnd/>
          </a:ln>
        </p:spPr>
      </p:pic>
      <p:sp>
        <p:nvSpPr>
          <p:cNvPr id="11" name="Saetta 10"/>
          <p:cNvSpPr/>
          <p:nvPr/>
        </p:nvSpPr>
        <p:spPr>
          <a:xfrm>
            <a:off x="3276600" y="4365625"/>
            <a:ext cx="2519363" cy="576263"/>
          </a:xfrm>
          <a:prstGeom prst="lightningBol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272" name="CasellaDiTesto 11"/>
          <p:cNvSpPr txBox="1">
            <a:spLocks noChangeArrowheads="1"/>
          </p:cNvSpPr>
          <p:nvPr/>
        </p:nvSpPr>
        <p:spPr bwMode="auto">
          <a:xfrm>
            <a:off x="5003800" y="476250"/>
            <a:ext cx="3600450" cy="831850"/>
          </a:xfrm>
          <a:prstGeom prst="rect">
            <a:avLst/>
          </a:prstGeom>
          <a:noFill/>
          <a:ln w="9525">
            <a:noFill/>
            <a:miter lim="800000"/>
            <a:headEnd/>
            <a:tailEnd/>
          </a:ln>
        </p:spPr>
        <p:txBody>
          <a:bodyPr>
            <a:spAutoFit/>
          </a:bodyPr>
          <a:lstStyle/>
          <a:p>
            <a:pPr algn="r"/>
            <a:r>
              <a:rPr lang="it-IT" sz="2400" b="1">
                <a:latin typeface="Rockwell" pitchFamily="18" charset="0"/>
              </a:rPr>
              <a:t>INTRODUZIONE</a:t>
            </a:r>
            <a:r>
              <a:rPr lang="it-IT" sz="2400">
                <a:latin typeface="Rockwell" pitchFamily="18" charset="0"/>
              </a:rPr>
              <a:t/>
            </a:r>
            <a:br>
              <a:rPr lang="it-IT" sz="2400">
                <a:latin typeface="Rockwell" pitchFamily="18" charset="0"/>
              </a:rPr>
            </a:br>
            <a:r>
              <a:rPr lang="it-IT" sz="2400" b="1">
                <a:latin typeface="Rockwell" pitchFamily="18" charset="0"/>
              </a:rPr>
              <a:t>Il fatto</a:t>
            </a:r>
            <a:endParaRPr lang="it-IT" sz="2400">
              <a:latin typeface="Rockwell"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412776"/>
            <a:ext cx="8435280" cy="4968552"/>
          </a:xfrm>
        </p:spPr>
        <p:txBody>
          <a:bodyPr anchor="t">
            <a:normAutofit fontScale="90000"/>
          </a:bodyPr>
          <a:lstStyle/>
          <a:p>
            <a:pPr marL="54864" algn="ctr" fontAlgn="auto">
              <a:spcAft>
                <a:spcPts val="0"/>
              </a:spcAft>
              <a:defRPr/>
            </a:pPr>
            <a:r>
              <a:rPr lang="it-IT" dirty="0" smtClean="0">
                <a:solidFill>
                  <a:schemeClr val="tx2">
                    <a:tint val="100000"/>
                    <a:shade val="90000"/>
                    <a:satMod val="250000"/>
                    <a:alpha val="100000"/>
                  </a:schemeClr>
                </a:solidFill>
              </a:rPr>
              <a:t/>
            </a:r>
            <a:br>
              <a:rPr lang="it-IT" dirty="0" smtClean="0">
                <a:solidFill>
                  <a:schemeClr val="tx2">
                    <a:tint val="100000"/>
                    <a:shade val="90000"/>
                    <a:satMod val="250000"/>
                    <a:alpha val="100000"/>
                  </a:schemeClr>
                </a:solidFill>
              </a:rPr>
            </a:br>
            <a:r>
              <a:rPr lang="it-IT" dirty="0" smtClean="0">
                <a:solidFill>
                  <a:schemeClr val="tx2">
                    <a:tint val="100000"/>
                    <a:shade val="90000"/>
                    <a:satMod val="250000"/>
                    <a:alpha val="100000"/>
                  </a:schemeClr>
                </a:solidFill>
              </a:rPr>
              <a:t/>
            </a:r>
            <a:br>
              <a:rPr lang="it-IT" dirty="0" smtClean="0">
                <a:solidFill>
                  <a:schemeClr val="tx2">
                    <a:tint val="100000"/>
                    <a:shade val="90000"/>
                    <a:satMod val="250000"/>
                    <a:alpha val="100000"/>
                  </a:schemeClr>
                </a:solidFill>
              </a:rPr>
            </a:br>
            <a:r>
              <a:rPr lang="it-IT" dirty="0" smtClean="0">
                <a:solidFill>
                  <a:schemeClr val="tx2">
                    <a:tint val="100000"/>
                    <a:shade val="90000"/>
                    <a:satMod val="250000"/>
                    <a:alpha val="100000"/>
                  </a:schemeClr>
                </a:solidFill>
              </a:rPr>
              <a:t/>
            </a:r>
            <a:br>
              <a:rPr lang="it-IT" dirty="0" smtClean="0">
                <a:solidFill>
                  <a:schemeClr val="tx2">
                    <a:tint val="100000"/>
                    <a:shade val="90000"/>
                    <a:satMod val="250000"/>
                    <a:alpha val="100000"/>
                  </a:schemeClr>
                </a:solidFill>
              </a:rPr>
            </a:br>
            <a:r>
              <a:rPr lang="it-IT" dirty="0" smtClean="0">
                <a:solidFill>
                  <a:schemeClr val="tx2">
                    <a:tint val="100000"/>
                    <a:shade val="90000"/>
                    <a:satMod val="250000"/>
                    <a:alpha val="100000"/>
                  </a:schemeClr>
                </a:solidFill>
              </a:rPr>
              <a:t/>
            </a:r>
            <a:br>
              <a:rPr lang="it-IT" dirty="0" smtClean="0">
                <a:solidFill>
                  <a:schemeClr val="tx2">
                    <a:tint val="100000"/>
                    <a:shade val="90000"/>
                    <a:satMod val="250000"/>
                    <a:alpha val="100000"/>
                  </a:schemeClr>
                </a:solidFill>
              </a:rPr>
            </a:br>
            <a:r>
              <a:rPr lang="it-IT" sz="2200" dirty="0" smtClean="0">
                <a:solidFill>
                  <a:schemeClr val="tx2">
                    <a:tint val="100000"/>
                    <a:shade val="90000"/>
                    <a:satMod val="250000"/>
                    <a:alpha val="100000"/>
                  </a:schemeClr>
                </a:solidFill>
              </a:rPr>
              <a:t>Inoltre </a:t>
            </a:r>
            <a:r>
              <a:rPr lang="it-IT" sz="2200" dirty="0" err="1" smtClean="0">
                <a:solidFill>
                  <a:schemeClr val="tx2">
                    <a:tint val="100000"/>
                    <a:shade val="90000"/>
                    <a:satMod val="250000"/>
                    <a:alpha val="100000"/>
                  </a:schemeClr>
                </a:solidFill>
              </a:rPr>
              <a:t>Petrucci</a:t>
            </a:r>
            <a:r>
              <a:rPr lang="it-IT" sz="2200" dirty="0" smtClean="0">
                <a:solidFill>
                  <a:schemeClr val="tx2">
                    <a:tint val="100000"/>
                    <a:shade val="90000"/>
                    <a:satMod val="250000"/>
                    <a:alpha val="100000"/>
                  </a:schemeClr>
                </a:solidFill>
              </a:rPr>
              <a:t> lo accusa per il ritiro da parte del Comitato Internazionale Olimpico della Medaglia di </a:t>
            </a:r>
            <a:r>
              <a:rPr lang="it-IT" sz="2200" dirty="0" err="1" smtClean="0">
                <a:solidFill>
                  <a:schemeClr val="tx2">
                    <a:tint val="100000"/>
                    <a:shade val="90000"/>
                    <a:satMod val="250000"/>
                    <a:alpha val="100000"/>
                  </a:schemeClr>
                </a:solidFill>
              </a:rPr>
              <a:t>Rebellin</a:t>
            </a:r>
            <a:r>
              <a:rPr lang="it-IT" sz="2200" dirty="0" smtClean="0">
                <a:solidFill>
                  <a:schemeClr val="tx2">
                    <a:tint val="100000"/>
                    <a:shade val="90000"/>
                    <a:satMod val="250000"/>
                    <a:alpha val="100000"/>
                  </a:schemeClr>
                </a:solidFill>
              </a:rPr>
              <a:t> alle Olimpiadi di  Pechino 2008, e al fatto che alcuni atleti del Club Olimpico </a:t>
            </a:r>
            <a:br>
              <a:rPr lang="it-IT" sz="2200" dirty="0" smtClean="0">
                <a:solidFill>
                  <a:schemeClr val="tx2">
                    <a:tint val="100000"/>
                    <a:shade val="90000"/>
                    <a:satMod val="250000"/>
                    <a:alpha val="100000"/>
                  </a:schemeClr>
                </a:solidFill>
              </a:rPr>
            </a:br>
            <a:r>
              <a:rPr lang="it-IT" sz="2200" dirty="0" smtClean="0">
                <a:solidFill>
                  <a:schemeClr val="tx2">
                    <a:tint val="100000"/>
                    <a:shade val="90000"/>
                    <a:satMod val="250000"/>
                    <a:alpha val="100000"/>
                  </a:schemeClr>
                </a:solidFill>
              </a:rPr>
              <a:t>come </a:t>
            </a:r>
            <a:r>
              <a:rPr lang="it-IT" sz="2200" dirty="0" err="1" smtClean="0">
                <a:solidFill>
                  <a:schemeClr val="tx2">
                    <a:tint val="100000"/>
                    <a:shade val="90000"/>
                    <a:satMod val="250000"/>
                    <a:alpha val="100000"/>
                  </a:schemeClr>
                </a:solidFill>
              </a:rPr>
              <a:t>Ballan</a:t>
            </a:r>
            <a:r>
              <a:rPr lang="it-IT" sz="2200" dirty="0" smtClean="0">
                <a:solidFill>
                  <a:schemeClr val="tx2">
                    <a:tint val="100000"/>
                    <a:shade val="90000"/>
                    <a:satMod val="250000"/>
                    <a:alpha val="100000"/>
                  </a:schemeClr>
                </a:solidFill>
              </a:rPr>
              <a:t> siano tutt’ora sotto inchiesta …</a:t>
            </a:r>
            <a:br>
              <a:rPr lang="it-IT" sz="2200" dirty="0" smtClean="0">
                <a:solidFill>
                  <a:schemeClr val="tx2">
                    <a:tint val="100000"/>
                    <a:shade val="90000"/>
                    <a:satMod val="250000"/>
                    <a:alpha val="100000"/>
                  </a:schemeClr>
                </a:solidFill>
              </a:rPr>
            </a:br>
            <a:r>
              <a:rPr lang="it-IT" sz="2200" dirty="0" smtClean="0">
                <a:solidFill>
                  <a:schemeClr val="tx2">
                    <a:tint val="100000"/>
                    <a:shade val="90000"/>
                    <a:satMod val="250000"/>
                    <a:alpha val="100000"/>
                  </a:schemeClr>
                </a:solidFill>
              </a:rPr>
              <a:t>lo accusa anche della scelta di alcuni  </a:t>
            </a:r>
            <a:br>
              <a:rPr lang="it-IT" sz="2200" dirty="0" smtClean="0">
                <a:solidFill>
                  <a:schemeClr val="tx2">
                    <a:tint val="100000"/>
                    <a:shade val="90000"/>
                    <a:satMod val="250000"/>
                    <a:alpha val="100000"/>
                  </a:schemeClr>
                </a:solidFill>
              </a:rPr>
            </a:br>
            <a:r>
              <a:rPr lang="it-IT" sz="2200" dirty="0" smtClean="0">
                <a:solidFill>
                  <a:srgbClr val="FFC000"/>
                </a:solidFill>
              </a:rPr>
              <a:t>Tecnici Federali </a:t>
            </a:r>
            <a:r>
              <a:rPr lang="it-IT" sz="2200" dirty="0" smtClean="0">
                <a:solidFill>
                  <a:schemeClr val="tx2">
                    <a:tint val="100000"/>
                    <a:shade val="90000"/>
                    <a:satMod val="250000"/>
                    <a:alpha val="100000"/>
                  </a:schemeClr>
                </a:solidFill>
              </a:rPr>
              <a:t/>
            </a:r>
            <a:br>
              <a:rPr lang="it-IT" sz="2200" dirty="0" smtClean="0">
                <a:solidFill>
                  <a:schemeClr val="tx2">
                    <a:tint val="100000"/>
                    <a:shade val="90000"/>
                    <a:satMod val="250000"/>
                    <a:alpha val="100000"/>
                  </a:schemeClr>
                </a:solidFill>
              </a:rPr>
            </a:br>
            <a:r>
              <a:rPr lang="it-IT" dirty="0">
                <a:solidFill>
                  <a:schemeClr val="tx2">
                    <a:tint val="100000"/>
                    <a:shade val="90000"/>
                    <a:satMod val="250000"/>
                    <a:alpha val="100000"/>
                  </a:schemeClr>
                </a:solidFill>
              </a:rPr>
              <a:t/>
            </a:r>
            <a:br>
              <a:rPr lang="it-IT" dirty="0">
                <a:solidFill>
                  <a:schemeClr val="tx2">
                    <a:tint val="100000"/>
                    <a:shade val="90000"/>
                    <a:satMod val="250000"/>
                    <a:alpha val="100000"/>
                  </a:schemeClr>
                </a:solidFill>
              </a:rPr>
            </a:br>
            <a:endParaRPr lang="it-IT" dirty="0">
              <a:solidFill>
                <a:schemeClr val="tx2">
                  <a:tint val="100000"/>
                  <a:shade val="90000"/>
                  <a:satMod val="250000"/>
                  <a:alpha val="100000"/>
                </a:schemeClr>
              </a:solidFill>
            </a:endParaRPr>
          </a:p>
        </p:txBody>
      </p:sp>
      <p:sp>
        <p:nvSpPr>
          <p:cNvPr id="12291" name="CasellaDiTesto 4"/>
          <p:cNvSpPr txBox="1">
            <a:spLocks noChangeArrowheads="1"/>
          </p:cNvSpPr>
          <p:nvPr/>
        </p:nvSpPr>
        <p:spPr bwMode="auto">
          <a:xfrm>
            <a:off x="971550" y="2924175"/>
            <a:ext cx="2736850" cy="647700"/>
          </a:xfrm>
          <a:prstGeom prst="rect">
            <a:avLst/>
          </a:prstGeom>
          <a:noFill/>
          <a:ln w="9525">
            <a:noFill/>
            <a:miter lim="800000"/>
            <a:headEnd/>
            <a:tailEnd/>
          </a:ln>
        </p:spPr>
        <p:txBody>
          <a:bodyPr>
            <a:spAutoFit/>
          </a:bodyPr>
          <a:lstStyle/>
          <a:p>
            <a:pPr algn="ctr"/>
            <a:r>
              <a:rPr lang="it-IT">
                <a:latin typeface="Rockwell" pitchFamily="18" charset="0"/>
              </a:rPr>
              <a:t>Pres. Giovanni Petrucci</a:t>
            </a:r>
          </a:p>
          <a:p>
            <a:pPr algn="ctr"/>
            <a:r>
              <a:rPr lang="it-IT">
                <a:latin typeface="Rockwell" pitchFamily="18" charset="0"/>
              </a:rPr>
              <a:t>(uscente)</a:t>
            </a:r>
          </a:p>
        </p:txBody>
      </p:sp>
      <p:pic>
        <p:nvPicPr>
          <p:cNvPr id="12292" name="Immagine 5" descr="logo-coni.jpg"/>
          <p:cNvPicPr>
            <a:picLocks noChangeAspect="1"/>
          </p:cNvPicPr>
          <p:nvPr/>
        </p:nvPicPr>
        <p:blipFill>
          <a:blip r:embed="rId2" cstate="print"/>
          <a:srcRect/>
          <a:stretch>
            <a:fillRect/>
          </a:stretch>
        </p:blipFill>
        <p:spPr bwMode="auto">
          <a:xfrm>
            <a:off x="1763713" y="1700213"/>
            <a:ext cx="1025525" cy="1233487"/>
          </a:xfrm>
          <a:prstGeom prst="rect">
            <a:avLst/>
          </a:prstGeom>
          <a:noFill/>
          <a:ln w="9525">
            <a:noFill/>
            <a:miter lim="800000"/>
            <a:headEnd/>
            <a:tailEnd/>
          </a:ln>
        </p:spPr>
      </p:pic>
      <p:sp>
        <p:nvSpPr>
          <p:cNvPr id="12293" name="CasellaDiTesto 6"/>
          <p:cNvSpPr txBox="1">
            <a:spLocks noChangeArrowheads="1"/>
          </p:cNvSpPr>
          <p:nvPr/>
        </p:nvSpPr>
        <p:spPr bwMode="auto">
          <a:xfrm>
            <a:off x="5435600" y="2924175"/>
            <a:ext cx="2736850" cy="923925"/>
          </a:xfrm>
          <a:prstGeom prst="rect">
            <a:avLst/>
          </a:prstGeom>
          <a:noFill/>
          <a:ln w="9525">
            <a:noFill/>
            <a:miter lim="800000"/>
            <a:headEnd/>
            <a:tailEnd/>
          </a:ln>
        </p:spPr>
        <p:txBody>
          <a:bodyPr>
            <a:spAutoFit/>
          </a:bodyPr>
          <a:lstStyle/>
          <a:p>
            <a:pPr algn="ctr"/>
            <a:r>
              <a:rPr lang="it-IT">
                <a:latin typeface="Rockwell" pitchFamily="18" charset="0"/>
              </a:rPr>
              <a:t>Pres. Renato Di Rocco</a:t>
            </a:r>
          </a:p>
          <a:p>
            <a:pPr algn="ctr"/>
            <a:r>
              <a:rPr lang="it-IT">
                <a:latin typeface="Rockwell" pitchFamily="18" charset="0"/>
              </a:rPr>
              <a:t>(pretendente)</a:t>
            </a:r>
          </a:p>
          <a:p>
            <a:pPr algn="ctr"/>
            <a:endParaRPr lang="it-IT">
              <a:latin typeface="Rockwell" pitchFamily="18" charset="0"/>
            </a:endParaRPr>
          </a:p>
        </p:txBody>
      </p:sp>
      <p:pic>
        <p:nvPicPr>
          <p:cNvPr id="12294" name="Immagine 7" descr="federciclismo.jpg"/>
          <p:cNvPicPr>
            <a:picLocks noChangeAspect="1"/>
          </p:cNvPicPr>
          <p:nvPr/>
        </p:nvPicPr>
        <p:blipFill>
          <a:blip r:embed="rId3" cstate="print"/>
          <a:srcRect/>
          <a:stretch>
            <a:fillRect/>
          </a:stretch>
        </p:blipFill>
        <p:spPr bwMode="auto">
          <a:xfrm>
            <a:off x="6084888" y="1844675"/>
            <a:ext cx="1295400" cy="887413"/>
          </a:xfrm>
          <a:prstGeom prst="rect">
            <a:avLst/>
          </a:prstGeom>
          <a:noFill/>
          <a:ln w="9525">
            <a:noFill/>
            <a:miter lim="800000"/>
            <a:headEnd/>
            <a:tailEnd/>
          </a:ln>
        </p:spPr>
      </p:pic>
      <p:sp>
        <p:nvSpPr>
          <p:cNvPr id="11" name="Saetta 10"/>
          <p:cNvSpPr/>
          <p:nvPr/>
        </p:nvSpPr>
        <p:spPr>
          <a:xfrm>
            <a:off x="3276600" y="1916113"/>
            <a:ext cx="2519363" cy="720725"/>
          </a:xfrm>
          <a:prstGeom prst="lightningBol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2296" name="CasellaDiTesto 8"/>
          <p:cNvSpPr txBox="1">
            <a:spLocks noChangeArrowheads="1"/>
          </p:cNvSpPr>
          <p:nvPr/>
        </p:nvSpPr>
        <p:spPr bwMode="auto">
          <a:xfrm>
            <a:off x="5003800" y="476250"/>
            <a:ext cx="3600450" cy="831850"/>
          </a:xfrm>
          <a:prstGeom prst="rect">
            <a:avLst/>
          </a:prstGeom>
          <a:noFill/>
          <a:ln w="9525">
            <a:noFill/>
            <a:miter lim="800000"/>
            <a:headEnd/>
            <a:tailEnd/>
          </a:ln>
        </p:spPr>
        <p:txBody>
          <a:bodyPr>
            <a:spAutoFit/>
          </a:bodyPr>
          <a:lstStyle/>
          <a:p>
            <a:pPr algn="r"/>
            <a:r>
              <a:rPr lang="it-IT" sz="2400" b="1">
                <a:latin typeface="Rockwell" pitchFamily="18" charset="0"/>
              </a:rPr>
              <a:t>INTRODUZIONE</a:t>
            </a:r>
            <a:r>
              <a:rPr lang="it-IT" sz="2400">
                <a:latin typeface="Rockwell" pitchFamily="18" charset="0"/>
              </a:rPr>
              <a:t/>
            </a:r>
            <a:br>
              <a:rPr lang="it-IT" sz="2400">
                <a:latin typeface="Rockwell" pitchFamily="18" charset="0"/>
              </a:rPr>
            </a:br>
            <a:r>
              <a:rPr lang="it-IT" sz="2400" b="1">
                <a:latin typeface="Rockwell" pitchFamily="18" charset="0"/>
              </a:rPr>
              <a:t>L’accusa</a:t>
            </a:r>
            <a:endParaRPr lang="it-IT" sz="2400">
              <a:latin typeface="Rockwell"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484784"/>
            <a:ext cx="8712968" cy="5184576"/>
          </a:xfrm>
        </p:spPr>
        <p:txBody>
          <a:bodyPr anchor="t">
            <a:normAutofit fontScale="90000"/>
          </a:bodyPr>
          <a:lstStyle/>
          <a:p>
            <a:pPr marL="54864" algn="ctr" fontAlgn="auto">
              <a:spcAft>
                <a:spcPts val="0"/>
              </a:spcAft>
              <a:defRPr/>
            </a:pPr>
            <a:r>
              <a:rPr lang="it-IT" dirty="0">
                <a:solidFill>
                  <a:schemeClr val="tx2">
                    <a:tint val="100000"/>
                    <a:shade val="90000"/>
                    <a:satMod val="250000"/>
                    <a:alpha val="100000"/>
                  </a:schemeClr>
                </a:solidFill>
              </a:rPr>
              <a:t> </a:t>
            </a:r>
            <a:r>
              <a:rPr lang="it-IT" dirty="0" smtClean="0">
                <a:solidFill>
                  <a:schemeClr val="tx2">
                    <a:tint val="100000"/>
                    <a:shade val="90000"/>
                    <a:satMod val="250000"/>
                    <a:alpha val="100000"/>
                  </a:schemeClr>
                </a:solidFill>
              </a:rPr>
              <a:t/>
            </a:r>
            <a:br>
              <a:rPr lang="it-IT" dirty="0" smtClean="0">
                <a:solidFill>
                  <a:schemeClr val="tx2">
                    <a:tint val="100000"/>
                    <a:shade val="90000"/>
                    <a:satMod val="250000"/>
                    <a:alpha val="100000"/>
                  </a:schemeClr>
                </a:solidFill>
              </a:rPr>
            </a:br>
            <a:r>
              <a:rPr lang="it-IT" dirty="0" smtClean="0">
                <a:solidFill>
                  <a:schemeClr val="tx2">
                    <a:tint val="100000"/>
                    <a:shade val="90000"/>
                    <a:satMod val="250000"/>
                    <a:alpha val="100000"/>
                  </a:schemeClr>
                </a:solidFill>
              </a:rPr>
              <a:t/>
            </a:r>
            <a:br>
              <a:rPr lang="it-IT" dirty="0" smtClean="0">
                <a:solidFill>
                  <a:schemeClr val="tx2">
                    <a:tint val="100000"/>
                    <a:shade val="90000"/>
                    <a:satMod val="250000"/>
                    <a:alpha val="100000"/>
                  </a:schemeClr>
                </a:solidFill>
              </a:rPr>
            </a:br>
            <a:r>
              <a:rPr lang="it-IT" dirty="0" smtClean="0">
                <a:solidFill>
                  <a:schemeClr val="tx2">
                    <a:tint val="100000"/>
                    <a:shade val="90000"/>
                    <a:satMod val="250000"/>
                    <a:alpha val="100000"/>
                  </a:schemeClr>
                </a:solidFill>
              </a:rPr>
              <a:t/>
            </a:r>
            <a:br>
              <a:rPr lang="it-IT" dirty="0" smtClean="0">
                <a:solidFill>
                  <a:schemeClr val="tx2">
                    <a:tint val="100000"/>
                    <a:shade val="90000"/>
                    <a:satMod val="250000"/>
                    <a:alpha val="100000"/>
                  </a:schemeClr>
                </a:solidFill>
              </a:rPr>
            </a:br>
            <a:r>
              <a:rPr lang="it-IT" dirty="0" smtClean="0">
                <a:solidFill>
                  <a:schemeClr val="tx2">
                    <a:tint val="100000"/>
                    <a:shade val="90000"/>
                    <a:satMod val="250000"/>
                    <a:alpha val="100000"/>
                  </a:schemeClr>
                </a:solidFill>
              </a:rPr>
              <a:t/>
            </a:r>
            <a:br>
              <a:rPr lang="it-IT" dirty="0" smtClean="0">
                <a:solidFill>
                  <a:schemeClr val="tx2">
                    <a:tint val="100000"/>
                    <a:shade val="90000"/>
                    <a:satMod val="250000"/>
                    <a:alpha val="100000"/>
                  </a:schemeClr>
                </a:solidFill>
              </a:rPr>
            </a:br>
            <a:r>
              <a:rPr lang="it-IT" sz="2200" dirty="0" smtClean="0">
                <a:solidFill>
                  <a:schemeClr val="tx2">
                    <a:tint val="100000"/>
                    <a:shade val="90000"/>
                    <a:satMod val="250000"/>
                    <a:alpha val="100000"/>
                  </a:schemeClr>
                </a:solidFill>
              </a:rPr>
              <a:t>Tra  i </a:t>
            </a:r>
            <a:r>
              <a:rPr lang="it-IT" sz="2200" dirty="0" smtClean="0">
                <a:solidFill>
                  <a:srgbClr val="FFC000"/>
                </a:solidFill>
              </a:rPr>
              <a:t>Tecnici Federali </a:t>
            </a:r>
            <a:r>
              <a:rPr lang="it-IT" sz="2200" dirty="0" smtClean="0">
                <a:solidFill>
                  <a:schemeClr val="tx2">
                    <a:tint val="100000"/>
                    <a:shade val="90000"/>
                    <a:satMod val="250000"/>
                    <a:alpha val="100000"/>
                  </a:schemeClr>
                </a:solidFill>
              </a:rPr>
              <a:t>vi è Andrea Collinelli,</a:t>
            </a:r>
            <a:br>
              <a:rPr lang="it-IT" sz="2200" dirty="0" smtClean="0">
                <a:solidFill>
                  <a:schemeClr val="tx2">
                    <a:tint val="100000"/>
                    <a:shade val="90000"/>
                    <a:satMod val="250000"/>
                    <a:alpha val="100000"/>
                  </a:schemeClr>
                </a:solidFill>
              </a:rPr>
            </a:br>
            <a:r>
              <a:rPr lang="it-IT" sz="2200" dirty="0" smtClean="0">
                <a:solidFill>
                  <a:schemeClr val="tx2">
                    <a:tint val="100000"/>
                    <a:shade val="90000"/>
                    <a:satMod val="250000"/>
                    <a:alpha val="100000"/>
                  </a:schemeClr>
                </a:solidFill>
              </a:rPr>
              <a:t>ex Campione Olimpico ad Atlanta ’96.</a:t>
            </a:r>
            <a:br>
              <a:rPr lang="it-IT" sz="2200" dirty="0" smtClean="0">
                <a:solidFill>
                  <a:schemeClr val="tx2">
                    <a:tint val="100000"/>
                    <a:shade val="90000"/>
                    <a:satMod val="250000"/>
                    <a:alpha val="100000"/>
                  </a:schemeClr>
                </a:solidFill>
              </a:rPr>
            </a:br>
            <a:r>
              <a:rPr lang="it-IT" sz="2200" dirty="0" smtClean="0">
                <a:solidFill>
                  <a:schemeClr val="tx2">
                    <a:tint val="100000"/>
                    <a:shade val="90000"/>
                    <a:satMod val="250000"/>
                    <a:alpha val="100000"/>
                  </a:schemeClr>
                </a:solidFill>
              </a:rPr>
              <a:t>Coinvolto, successivamente nel 2000, in un caso di doping per l’uso di un prodotto dietetico (</a:t>
            </a:r>
            <a:r>
              <a:rPr lang="it-IT" sz="2200" dirty="0" err="1" smtClean="0">
                <a:solidFill>
                  <a:schemeClr val="tx2">
                    <a:tint val="100000"/>
                    <a:shade val="90000"/>
                    <a:satMod val="250000"/>
                    <a:alpha val="100000"/>
                  </a:schemeClr>
                </a:solidFill>
              </a:rPr>
              <a:t>fentermina</a:t>
            </a:r>
            <a:r>
              <a:rPr lang="it-IT" sz="2200" dirty="0" smtClean="0">
                <a:solidFill>
                  <a:schemeClr val="tx2">
                    <a:tint val="100000"/>
                    <a:shade val="90000"/>
                    <a:satMod val="250000"/>
                    <a:alpha val="100000"/>
                  </a:schemeClr>
                </a:solidFill>
              </a:rPr>
              <a:t>), scontando allora 7 mesi di squalifica.</a:t>
            </a:r>
            <a:br>
              <a:rPr lang="it-IT" sz="2200" dirty="0" smtClean="0">
                <a:solidFill>
                  <a:schemeClr val="tx2">
                    <a:tint val="100000"/>
                    <a:shade val="90000"/>
                    <a:satMod val="250000"/>
                    <a:alpha val="100000"/>
                  </a:schemeClr>
                </a:solidFill>
              </a:rPr>
            </a:br>
            <a:r>
              <a:rPr lang="it-IT" sz="2200" dirty="0" smtClean="0">
                <a:solidFill>
                  <a:schemeClr val="tx2">
                    <a:tint val="100000"/>
                    <a:shade val="90000"/>
                    <a:satMod val="250000"/>
                    <a:alpha val="100000"/>
                  </a:schemeClr>
                </a:solidFill>
              </a:rPr>
              <a:t>Richiamato in Federazione come Tecnico nel 2006 e successivamente alla guida delle Nazionali Juniores e Under 23 nel 2009.</a:t>
            </a:r>
            <a:r>
              <a:rPr lang="it-IT" sz="2400" b="1" dirty="0" smtClean="0">
                <a:solidFill>
                  <a:schemeClr val="tx2">
                    <a:tint val="100000"/>
                    <a:shade val="90000"/>
                    <a:satMod val="250000"/>
                    <a:alpha val="100000"/>
                  </a:schemeClr>
                </a:solidFill>
              </a:rPr>
              <a:t/>
            </a:r>
            <a:br>
              <a:rPr lang="it-IT" sz="2400" b="1" dirty="0" smtClean="0">
                <a:solidFill>
                  <a:schemeClr val="tx2">
                    <a:tint val="100000"/>
                    <a:shade val="90000"/>
                    <a:satMod val="250000"/>
                    <a:alpha val="100000"/>
                  </a:schemeClr>
                </a:solidFill>
              </a:rPr>
            </a:br>
            <a:r>
              <a:rPr lang="it-IT" sz="2400" b="1" dirty="0" smtClean="0">
                <a:solidFill>
                  <a:srgbClr val="FFC000"/>
                </a:solidFill>
              </a:rPr>
              <a:t>NESSUN CASO O IMPLICAZIONE NEL DOPING</a:t>
            </a:r>
            <a:br>
              <a:rPr lang="it-IT" sz="2400" b="1" dirty="0" smtClean="0">
                <a:solidFill>
                  <a:srgbClr val="FFC000"/>
                </a:solidFill>
              </a:rPr>
            </a:br>
            <a:r>
              <a:rPr lang="it-IT" sz="2400" b="1" dirty="0" smtClean="0">
                <a:solidFill>
                  <a:srgbClr val="FFC000"/>
                </a:solidFill>
              </a:rPr>
              <a:t> DEI SUOI ATLETI DAL 2006 AD  OGGI</a:t>
            </a:r>
            <a:r>
              <a:rPr lang="it-IT" dirty="0">
                <a:solidFill>
                  <a:schemeClr val="tx2">
                    <a:tint val="100000"/>
                    <a:shade val="90000"/>
                    <a:satMod val="250000"/>
                    <a:alpha val="100000"/>
                  </a:schemeClr>
                </a:solidFill>
              </a:rPr>
              <a:t/>
            </a:r>
            <a:br>
              <a:rPr lang="it-IT" dirty="0">
                <a:solidFill>
                  <a:schemeClr val="tx2">
                    <a:tint val="100000"/>
                    <a:shade val="90000"/>
                    <a:satMod val="250000"/>
                    <a:alpha val="100000"/>
                  </a:schemeClr>
                </a:solidFill>
              </a:rPr>
            </a:br>
            <a:endParaRPr lang="it-IT" dirty="0">
              <a:solidFill>
                <a:schemeClr val="tx2">
                  <a:tint val="100000"/>
                  <a:shade val="90000"/>
                  <a:satMod val="250000"/>
                  <a:alpha val="100000"/>
                </a:schemeClr>
              </a:solidFill>
            </a:endParaRPr>
          </a:p>
        </p:txBody>
      </p:sp>
      <p:pic>
        <p:nvPicPr>
          <p:cNvPr id="13315" name="Immagine 8" descr="collinelli.bmp"/>
          <p:cNvPicPr>
            <a:picLocks noChangeAspect="1"/>
          </p:cNvPicPr>
          <p:nvPr/>
        </p:nvPicPr>
        <p:blipFill>
          <a:blip r:embed="rId2" cstate="print"/>
          <a:srcRect/>
          <a:stretch>
            <a:fillRect/>
          </a:stretch>
        </p:blipFill>
        <p:spPr bwMode="auto">
          <a:xfrm>
            <a:off x="3635375" y="1557338"/>
            <a:ext cx="2165350" cy="2303462"/>
          </a:xfrm>
          <a:prstGeom prst="rect">
            <a:avLst/>
          </a:prstGeom>
          <a:noFill/>
          <a:ln w="9525">
            <a:noFill/>
            <a:miter lim="800000"/>
            <a:headEnd/>
            <a:tailEnd/>
          </a:ln>
        </p:spPr>
      </p:pic>
      <p:sp>
        <p:nvSpPr>
          <p:cNvPr id="13316" name="CasellaDiTesto 9"/>
          <p:cNvSpPr txBox="1">
            <a:spLocks noChangeArrowheads="1"/>
          </p:cNvSpPr>
          <p:nvPr/>
        </p:nvSpPr>
        <p:spPr bwMode="auto">
          <a:xfrm>
            <a:off x="2627313" y="476250"/>
            <a:ext cx="5942012" cy="831850"/>
          </a:xfrm>
          <a:prstGeom prst="rect">
            <a:avLst/>
          </a:prstGeom>
          <a:noFill/>
          <a:ln w="9525">
            <a:noFill/>
            <a:miter lim="800000"/>
            <a:headEnd/>
            <a:tailEnd/>
          </a:ln>
        </p:spPr>
        <p:txBody>
          <a:bodyPr>
            <a:spAutoFit/>
          </a:bodyPr>
          <a:lstStyle/>
          <a:p>
            <a:pPr algn="r"/>
            <a:r>
              <a:rPr lang="it-IT" sz="2400" b="1">
                <a:latin typeface="Rockwell" pitchFamily="18" charset="0"/>
              </a:rPr>
              <a:t>INTRODUZIONE</a:t>
            </a:r>
            <a:r>
              <a:rPr lang="it-IT" sz="2400">
                <a:latin typeface="Rockwell" pitchFamily="18" charset="0"/>
              </a:rPr>
              <a:t/>
            </a:r>
            <a:br>
              <a:rPr lang="it-IT" sz="2400">
                <a:latin typeface="Rockwell" pitchFamily="18" charset="0"/>
              </a:rPr>
            </a:br>
            <a:r>
              <a:rPr lang="it-IT" sz="2400" b="1">
                <a:latin typeface="Rockwell" pitchFamily="18" charset="0"/>
              </a:rPr>
              <a:t>La “macchia” del Presidente Federale</a:t>
            </a:r>
            <a:endParaRPr lang="it-IT" sz="2400">
              <a:latin typeface="Rockwell"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412776"/>
            <a:ext cx="8435280" cy="4968552"/>
          </a:xfrm>
        </p:spPr>
        <p:txBody>
          <a:bodyPr anchor="t"/>
          <a:lstStyle/>
          <a:p>
            <a:pPr marL="54864" fontAlgn="auto">
              <a:spcAft>
                <a:spcPts val="0"/>
              </a:spcAft>
              <a:defRPr/>
            </a:pPr>
            <a:r>
              <a:rPr lang="it-IT" dirty="0" smtClean="0">
                <a:solidFill>
                  <a:schemeClr val="tx2">
                    <a:tint val="100000"/>
                    <a:shade val="90000"/>
                    <a:satMod val="250000"/>
                    <a:alpha val="100000"/>
                  </a:schemeClr>
                </a:solidFill>
              </a:rPr>
              <a:t/>
            </a:r>
            <a:br>
              <a:rPr lang="it-IT" dirty="0" smtClean="0">
                <a:solidFill>
                  <a:schemeClr val="tx2">
                    <a:tint val="100000"/>
                    <a:shade val="90000"/>
                    <a:satMod val="250000"/>
                    <a:alpha val="100000"/>
                  </a:schemeClr>
                </a:solidFill>
              </a:rPr>
            </a:br>
            <a:r>
              <a:rPr lang="it-IT" dirty="0" smtClean="0">
                <a:solidFill>
                  <a:schemeClr val="tx2">
                    <a:tint val="100000"/>
                    <a:shade val="90000"/>
                    <a:satMod val="250000"/>
                    <a:alpha val="100000"/>
                  </a:schemeClr>
                </a:solidFill>
              </a:rPr>
              <a:t/>
            </a:r>
            <a:br>
              <a:rPr lang="it-IT" dirty="0" smtClean="0">
                <a:solidFill>
                  <a:schemeClr val="tx2">
                    <a:tint val="100000"/>
                    <a:shade val="90000"/>
                    <a:satMod val="250000"/>
                    <a:alpha val="100000"/>
                  </a:schemeClr>
                </a:solidFill>
              </a:rPr>
            </a:br>
            <a:r>
              <a:rPr lang="it-IT" dirty="0" smtClean="0">
                <a:solidFill>
                  <a:schemeClr val="tx2">
                    <a:tint val="100000"/>
                    <a:shade val="90000"/>
                    <a:satMod val="250000"/>
                    <a:alpha val="100000"/>
                  </a:schemeClr>
                </a:solidFill>
              </a:rPr>
              <a:t/>
            </a:r>
            <a:br>
              <a:rPr lang="it-IT" dirty="0" smtClean="0">
                <a:solidFill>
                  <a:schemeClr val="tx2">
                    <a:tint val="100000"/>
                    <a:shade val="90000"/>
                    <a:satMod val="250000"/>
                    <a:alpha val="100000"/>
                  </a:schemeClr>
                </a:solidFill>
              </a:rPr>
            </a:br>
            <a:r>
              <a:rPr lang="it-IT" dirty="0" smtClean="0">
                <a:solidFill>
                  <a:schemeClr val="tx2">
                    <a:tint val="100000"/>
                    <a:shade val="90000"/>
                    <a:satMod val="250000"/>
                    <a:alpha val="100000"/>
                  </a:schemeClr>
                </a:solidFill>
              </a:rPr>
              <a:t/>
            </a:r>
            <a:br>
              <a:rPr lang="it-IT" dirty="0" smtClean="0">
                <a:solidFill>
                  <a:schemeClr val="tx2">
                    <a:tint val="100000"/>
                    <a:shade val="90000"/>
                    <a:satMod val="250000"/>
                    <a:alpha val="100000"/>
                  </a:schemeClr>
                </a:solidFill>
              </a:rPr>
            </a:br>
            <a:r>
              <a:rPr lang="it-IT" dirty="0">
                <a:solidFill>
                  <a:schemeClr val="tx2">
                    <a:tint val="100000"/>
                    <a:shade val="90000"/>
                    <a:satMod val="250000"/>
                    <a:alpha val="100000"/>
                  </a:schemeClr>
                </a:solidFill>
              </a:rPr>
              <a:t/>
            </a:r>
            <a:br>
              <a:rPr lang="it-IT" dirty="0">
                <a:solidFill>
                  <a:schemeClr val="tx2">
                    <a:tint val="100000"/>
                    <a:shade val="90000"/>
                    <a:satMod val="250000"/>
                    <a:alpha val="100000"/>
                  </a:schemeClr>
                </a:solidFill>
              </a:rPr>
            </a:br>
            <a:endParaRPr lang="it-IT" b="1" dirty="0">
              <a:solidFill>
                <a:schemeClr val="tx2">
                  <a:tint val="100000"/>
                  <a:shade val="90000"/>
                  <a:satMod val="250000"/>
                  <a:alpha val="100000"/>
                </a:schemeClr>
              </a:solidFill>
            </a:endParaRPr>
          </a:p>
        </p:txBody>
      </p:sp>
      <p:sp>
        <p:nvSpPr>
          <p:cNvPr id="14339" name="CasellaDiTesto 4"/>
          <p:cNvSpPr txBox="1">
            <a:spLocks noChangeArrowheads="1"/>
          </p:cNvSpPr>
          <p:nvPr/>
        </p:nvSpPr>
        <p:spPr bwMode="auto">
          <a:xfrm>
            <a:off x="3132138" y="3716338"/>
            <a:ext cx="2735262" cy="523875"/>
          </a:xfrm>
          <a:prstGeom prst="rect">
            <a:avLst/>
          </a:prstGeom>
          <a:noFill/>
          <a:ln w="9525">
            <a:noFill/>
            <a:miter lim="800000"/>
            <a:headEnd/>
            <a:tailEnd/>
          </a:ln>
        </p:spPr>
        <p:txBody>
          <a:bodyPr>
            <a:spAutoFit/>
          </a:bodyPr>
          <a:lstStyle/>
          <a:p>
            <a:pPr algn="ctr"/>
            <a:r>
              <a:rPr lang="it-IT" sz="1400" b="1">
                <a:solidFill>
                  <a:srgbClr val="FFC000"/>
                </a:solidFill>
                <a:latin typeface="Rockwell" pitchFamily="18" charset="0"/>
              </a:rPr>
              <a:t>Pres. Giovanni Petrucci</a:t>
            </a:r>
          </a:p>
          <a:p>
            <a:pPr algn="ctr"/>
            <a:r>
              <a:rPr lang="it-IT" sz="1400" b="1">
                <a:solidFill>
                  <a:srgbClr val="FFC000"/>
                </a:solidFill>
                <a:latin typeface="Rockwell" pitchFamily="18" charset="0"/>
              </a:rPr>
              <a:t>(uscente)</a:t>
            </a:r>
          </a:p>
        </p:txBody>
      </p:sp>
      <p:sp>
        <p:nvSpPr>
          <p:cNvPr id="14340" name="CasellaDiTesto 6"/>
          <p:cNvSpPr txBox="1">
            <a:spLocks noChangeArrowheads="1"/>
          </p:cNvSpPr>
          <p:nvPr/>
        </p:nvSpPr>
        <p:spPr bwMode="auto">
          <a:xfrm>
            <a:off x="5867400" y="5661025"/>
            <a:ext cx="2736850" cy="862013"/>
          </a:xfrm>
          <a:prstGeom prst="rect">
            <a:avLst/>
          </a:prstGeom>
          <a:noFill/>
          <a:ln w="9525">
            <a:noFill/>
            <a:miter lim="800000"/>
            <a:headEnd/>
            <a:tailEnd/>
          </a:ln>
        </p:spPr>
        <p:txBody>
          <a:bodyPr>
            <a:spAutoFit/>
          </a:bodyPr>
          <a:lstStyle/>
          <a:p>
            <a:pPr algn="ctr"/>
            <a:r>
              <a:rPr lang="it-IT" sz="1600">
                <a:latin typeface="Rockwell" pitchFamily="18" charset="0"/>
              </a:rPr>
              <a:t>Pres. Renato Di Rocco</a:t>
            </a:r>
          </a:p>
          <a:p>
            <a:pPr algn="ctr"/>
            <a:r>
              <a:rPr lang="it-IT" sz="1600">
                <a:latin typeface="Rockwell" pitchFamily="18" charset="0"/>
              </a:rPr>
              <a:t>(pretendente)</a:t>
            </a:r>
          </a:p>
          <a:p>
            <a:pPr algn="ctr"/>
            <a:endParaRPr lang="it-IT">
              <a:latin typeface="Rockwell" pitchFamily="18" charset="0"/>
            </a:endParaRPr>
          </a:p>
        </p:txBody>
      </p:sp>
      <p:pic>
        <p:nvPicPr>
          <p:cNvPr id="14341" name="Immagine 7" descr="federciclismo.jpg"/>
          <p:cNvPicPr>
            <a:picLocks noChangeAspect="1"/>
          </p:cNvPicPr>
          <p:nvPr/>
        </p:nvPicPr>
        <p:blipFill>
          <a:blip r:embed="rId2" cstate="print"/>
          <a:srcRect/>
          <a:stretch>
            <a:fillRect/>
          </a:stretch>
        </p:blipFill>
        <p:spPr bwMode="auto">
          <a:xfrm>
            <a:off x="6588125" y="4797425"/>
            <a:ext cx="1085850" cy="742950"/>
          </a:xfrm>
          <a:prstGeom prst="rect">
            <a:avLst/>
          </a:prstGeom>
          <a:noFill/>
          <a:ln w="9525">
            <a:noFill/>
            <a:miter lim="800000"/>
            <a:headEnd/>
            <a:tailEnd/>
          </a:ln>
        </p:spPr>
      </p:pic>
      <p:sp>
        <p:nvSpPr>
          <p:cNvPr id="11" name="Saetta 10"/>
          <p:cNvSpPr/>
          <p:nvPr/>
        </p:nvSpPr>
        <p:spPr>
          <a:xfrm>
            <a:off x="2843213" y="5084763"/>
            <a:ext cx="2952750" cy="431800"/>
          </a:xfrm>
          <a:prstGeom prst="lightningBol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14343" name="Immagine 8" descr="logo-coni.jpg"/>
          <p:cNvPicPr>
            <a:picLocks noChangeAspect="1"/>
          </p:cNvPicPr>
          <p:nvPr/>
        </p:nvPicPr>
        <p:blipFill>
          <a:blip r:embed="rId3" cstate="print"/>
          <a:srcRect/>
          <a:stretch>
            <a:fillRect/>
          </a:stretch>
        </p:blipFill>
        <p:spPr bwMode="auto">
          <a:xfrm>
            <a:off x="1619250" y="4724400"/>
            <a:ext cx="749300" cy="901700"/>
          </a:xfrm>
          <a:prstGeom prst="rect">
            <a:avLst/>
          </a:prstGeom>
          <a:noFill/>
          <a:ln w="9525">
            <a:noFill/>
            <a:miter lim="800000"/>
            <a:headEnd/>
            <a:tailEnd/>
          </a:ln>
        </p:spPr>
      </p:pic>
      <p:sp>
        <p:nvSpPr>
          <p:cNvPr id="14344" name="CasellaDiTesto 9"/>
          <p:cNvSpPr txBox="1">
            <a:spLocks noChangeArrowheads="1"/>
          </p:cNvSpPr>
          <p:nvPr/>
        </p:nvSpPr>
        <p:spPr bwMode="auto">
          <a:xfrm>
            <a:off x="684213" y="5661025"/>
            <a:ext cx="2735262" cy="585788"/>
          </a:xfrm>
          <a:prstGeom prst="rect">
            <a:avLst/>
          </a:prstGeom>
          <a:noFill/>
          <a:ln w="9525">
            <a:noFill/>
            <a:miter lim="800000"/>
            <a:headEnd/>
            <a:tailEnd/>
          </a:ln>
        </p:spPr>
        <p:txBody>
          <a:bodyPr>
            <a:spAutoFit/>
          </a:bodyPr>
          <a:lstStyle/>
          <a:p>
            <a:pPr algn="ctr"/>
            <a:r>
              <a:rPr lang="it-IT" sz="1600">
                <a:latin typeface="Rockwell" pitchFamily="18" charset="0"/>
              </a:rPr>
              <a:t>Segr.  Raffaele Pagnozzi</a:t>
            </a:r>
          </a:p>
          <a:p>
            <a:pPr algn="ctr"/>
            <a:r>
              <a:rPr lang="it-IT" sz="1600">
                <a:latin typeface="Rockwell" pitchFamily="18" charset="0"/>
              </a:rPr>
              <a:t>(concorrente)</a:t>
            </a:r>
          </a:p>
        </p:txBody>
      </p:sp>
      <p:sp>
        <p:nvSpPr>
          <p:cNvPr id="12" name="Saetta 11"/>
          <p:cNvSpPr/>
          <p:nvPr/>
        </p:nvSpPr>
        <p:spPr>
          <a:xfrm flipH="1">
            <a:off x="3419475" y="5084763"/>
            <a:ext cx="2881313" cy="431800"/>
          </a:xfrm>
          <a:prstGeom prst="lightningBol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14346" name="Immagine 12" descr="corona.jpg"/>
          <p:cNvPicPr>
            <a:picLocks noChangeAspect="1"/>
          </p:cNvPicPr>
          <p:nvPr/>
        </p:nvPicPr>
        <p:blipFill>
          <a:blip r:embed="rId4" cstate="print">
            <a:lum contrast="-2000"/>
          </a:blip>
          <a:srcRect/>
          <a:stretch>
            <a:fillRect/>
          </a:stretch>
        </p:blipFill>
        <p:spPr bwMode="auto">
          <a:xfrm>
            <a:off x="3492500" y="1557338"/>
            <a:ext cx="1943100" cy="1833562"/>
          </a:xfrm>
          <a:prstGeom prst="rect">
            <a:avLst/>
          </a:prstGeom>
          <a:noFill/>
          <a:ln w="9525">
            <a:noFill/>
            <a:miter lim="800000"/>
            <a:headEnd/>
            <a:tailEnd/>
          </a:ln>
        </p:spPr>
      </p:pic>
      <p:pic>
        <p:nvPicPr>
          <p:cNvPr id="14" name="Immagine 13" descr="cerchi-olimpici.jpg"/>
          <p:cNvPicPr>
            <a:picLocks noChangeAspect="1"/>
          </p:cNvPicPr>
          <p:nvPr/>
        </p:nvPicPr>
        <p:blipFill>
          <a:blip r:embed="rId5" cstate="print"/>
          <a:stretch>
            <a:fillRect/>
          </a:stretch>
        </p:blipFill>
        <p:spPr>
          <a:xfrm>
            <a:off x="3995738" y="2205038"/>
            <a:ext cx="1008062" cy="485775"/>
          </a:xfrm>
          <a:prstGeom prst="rect">
            <a:avLst/>
          </a:prstGeom>
          <a:noFill/>
          <a:effectLst>
            <a:outerShdw blurRad="50800" dist="50800" dir="5400000" algn="ctr" rotWithShape="0">
              <a:srgbClr val="000000">
                <a:alpha val="0"/>
              </a:srgbClr>
            </a:outerShdw>
          </a:effectLst>
        </p:spPr>
      </p:pic>
      <p:sp>
        <p:nvSpPr>
          <p:cNvPr id="14348" name="CasellaDiTesto 14"/>
          <p:cNvSpPr txBox="1">
            <a:spLocks noChangeArrowheads="1"/>
          </p:cNvSpPr>
          <p:nvPr/>
        </p:nvSpPr>
        <p:spPr bwMode="auto">
          <a:xfrm>
            <a:off x="3132138" y="3429000"/>
            <a:ext cx="2735262" cy="369888"/>
          </a:xfrm>
          <a:prstGeom prst="rect">
            <a:avLst/>
          </a:prstGeom>
          <a:noFill/>
          <a:ln w="9525">
            <a:noFill/>
            <a:miter lim="800000"/>
            <a:headEnd/>
            <a:tailEnd/>
          </a:ln>
        </p:spPr>
        <p:txBody>
          <a:bodyPr>
            <a:spAutoFit/>
          </a:bodyPr>
          <a:lstStyle/>
          <a:p>
            <a:pPr algn="ctr"/>
            <a:r>
              <a:rPr lang="it-IT" b="1">
                <a:solidFill>
                  <a:srgbClr val="FFC000"/>
                </a:solidFill>
                <a:latin typeface="Rockwell" pitchFamily="18" charset="0"/>
              </a:rPr>
              <a:t>PRESIDENZA CONI</a:t>
            </a:r>
          </a:p>
        </p:txBody>
      </p:sp>
      <p:cxnSp>
        <p:nvCxnSpPr>
          <p:cNvPr id="18" name="Connettore 2 17"/>
          <p:cNvCxnSpPr/>
          <p:nvPr/>
        </p:nvCxnSpPr>
        <p:spPr>
          <a:xfrm rot="10800000">
            <a:off x="5724525" y="4005263"/>
            <a:ext cx="727075" cy="576262"/>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flipV="1">
            <a:off x="2555875" y="4005263"/>
            <a:ext cx="727075" cy="576262"/>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4351" name="Rettangolo 34"/>
          <p:cNvSpPr>
            <a:spLocks noChangeArrowheads="1"/>
          </p:cNvSpPr>
          <p:nvPr/>
        </p:nvSpPr>
        <p:spPr bwMode="auto">
          <a:xfrm>
            <a:off x="3995738" y="476250"/>
            <a:ext cx="4572000" cy="831850"/>
          </a:xfrm>
          <a:prstGeom prst="rect">
            <a:avLst/>
          </a:prstGeom>
          <a:noFill/>
          <a:ln w="9525">
            <a:noFill/>
            <a:miter lim="800000"/>
            <a:headEnd/>
            <a:tailEnd/>
          </a:ln>
        </p:spPr>
        <p:txBody>
          <a:bodyPr>
            <a:spAutoFit/>
          </a:bodyPr>
          <a:lstStyle/>
          <a:p>
            <a:pPr algn="r"/>
            <a:r>
              <a:rPr lang="it-IT" sz="2400" b="1">
                <a:latin typeface="Rockwell" pitchFamily="18" charset="0"/>
              </a:rPr>
              <a:t>INTRODUZIONE</a:t>
            </a:r>
            <a:br>
              <a:rPr lang="it-IT" sz="2400" b="1">
                <a:latin typeface="Rockwell" pitchFamily="18" charset="0"/>
              </a:rPr>
            </a:br>
            <a:r>
              <a:rPr lang="it-IT" sz="2400" b="1">
                <a:latin typeface="Rockwell" pitchFamily="18" charset="0"/>
              </a:rPr>
              <a:t>La guerra del fango</a:t>
            </a:r>
            <a:endParaRPr lang="it-IT" sz="2400">
              <a:latin typeface="Rockwell"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56176" y="476672"/>
            <a:ext cx="2376264" cy="504056"/>
          </a:xfrm>
        </p:spPr>
        <p:txBody>
          <a:bodyPr anchor="t">
            <a:normAutofit fontScale="90000"/>
          </a:bodyPr>
          <a:lstStyle/>
          <a:p>
            <a:pPr marL="54864" fontAlgn="auto">
              <a:spcAft>
                <a:spcPts val="0"/>
              </a:spcAft>
              <a:defRPr/>
            </a:pPr>
            <a:r>
              <a:rPr lang="it-IT" sz="2700" b="1" dirty="0" smtClean="0">
                <a:solidFill>
                  <a:schemeClr val="tx2">
                    <a:tint val="100000"/>
                    <a:shade val="90000"/>
                    <a:satMod val="250000"/>
                    <a:alpha val="100000"/>
                  </a:schemeClr>
                </a:solidFill>
              </a:rPr>
              <a:t>CRONACA</a:t>
            </a:r>
            <a:r>
              <a:rPr lang="it-IT" dirty="0">
                <a:solidFill>
                  <a:schemeClr val="tx2">
                    <a:tint val="100000"/>
                    <a:shade val="90000"/>
                    <a:satMod val="250000"/>
                    <a:alpha val="100000"/>
                  </a:schemeClr>
                </a:solidFill>
              </a:rPr>
              <a:t/>
            </a:r>
            <a:br>
              <a:rPr lang="it-IT" dirty="0">
                <a:solidFill>
                  <a:schemeClr val="tx2">
                    <a:tint val="100000"/>
                    <a:shade val="90000"/>
                    <a:satMod val="250000"/>
                    <a:alpha val="100000"/>
                  </a:schemeClr>
                </a:solidFill>
              </a:rPr>
            </a:br>
            <a:r>
              <a:rPr lang="it-IT" dirty="0">
                <a:solidFill>
                  <a:schemeClr val="tx2">
                    <a:tint val="100000"/>
                    <a:shade val="90000"/>
                    <a:satMod val="250000"/>
                    <a:alpha val="100000"/>
                  </a:schemeClr>
                </a:solidFill>
              </a:rPr>
              <a:t/>
            </a:r>
            <a:br>
              <a:rPr lang="it-IT" dirty="0">
                <a:solidFill>
                  <a:schemeClr val="tx2">
                    <a:tint val="100000"/>
                    <a:shade val="90000"/>
                    <a:satMod val="250000"/>
                    <a:alpha val="100000"/>
                  </a:schemeClr>
                </a:solidFill>
              </a:rPr>
            </a:br>
            <a:r>
              <a:rPr lang="it-IT" dirty="0" smtClean="0">
                <a:solidFill>
                  <a:schemeClr val="tx2">
                    <a:tint val="100000"/>
                    <a:shade val="90000"/>
                    <a:satMod val="250000"/>
                    <a:alpha val="100000"/>
                  </a:schemeClr>
                </a:solidFill>
              </a:rPr>
              <a:t/>
            </a:r>
            <a:br>
              <a:rPr lang="it-IT" dirty="0" smtClean="0">
                <a:solidFill>
                  <a:schemeClr val="tx2">
                    <a:tint val="100000"/>
                    <a:shade val="90000"/>
                    <a:satMod val="250000"/>
                    <a:alpha val="100000"/>
                  </a:schemeClr>
                </a:solidFill>
              </a:rPr>
            </a:br>
            <a:endParaRPr lang="it-IT" b="1" dirty="0">
              <a:solidFill>
                <a:schemeClr val="tx2">
                  <a:tint val="100000"/>
                  <a:shade val="90000"/>
                  <a:satMod val="250000"/>
                  <a:alpha val="100000"/>
                </a:schemeClr>
              </a:solidFill>
            </a:endParaRPr>
          </a:p>
        </p:txBody>
      </p:sp>
      <p:sp>
        <p:nvSpPr>
          <p:cNvPr id="15363" name="CasellaDiTesto 12"/>
          <p:cNvSpPr txBox="1">
            <a:spLocks noChangeArrowheads="1"/>
          </p:cNvSpPr>
          <p:nvPr/>
        </p:nvSpPr>
        <p:spPr bwMode="auto">
          <a:xfrm>
            <a:off x="1042988" y="3195638"/>
            <a:ext cx="7200900" cy="3662362"/>
          </a:xfrm>
          <a:prstGeom prst="rect">
            <a:avLst/>
          </a:prstGeom>
          <a:noFill/>
          <a:ln w="9525">
            <a:noFill/>
            <a:miter lim="800000"/>
            <a:headEnd/>
            <a:tailEnd/>
          </a:ln>
        </p:spPr>
        <p:txBody>
          <a:bodyPr>
            <a:spAutoFit/>
          </a:bodyPr>
          <a:lstStyle/>
          <a:p>
            <a:endParaRPr lang="it-IT" b="1">
              <a:latin typeface="Rockwell" pitchFamily="18" charset="0"/>
            </a:endParaRPr>
          </a:p>
          <a:p>
            <a:pPr algn="just"/>
            <a:r>
              <a:rPr lang="it-IT" i="1">
                <a:latin typeface="Rockwell" pitchFamily="18" charset="0"/>
              </a:rPr>
              <a:t>“Il consiglio Federale, nel quadro dell’adozione di diversi e più incisivi criteri nei confronti di tutti gli operatori federali a ogni livello, ha deciso di interrompere il rapporto di collaborazione con Andrea Collinelli, ringraziandolo per l’impegno tecnico svolto con il massimo rigore e vigilanza nei confronti degli atleti gestiti e per aver alzato il livello di attenzione etica, biologica e di prestazione da parte degli stessi” </a:t>
            </a:r>
          </a:p>
          <a:p>
            <a:pPr algn="just"/>
            <a:r>
              <a:rPr lang="it-IT" b="1">
                <a:solidFill>
                  <a:srgbClr val="FFC000"/>
                </a:solidFill>
                <a:latin typeface="Rockwell" pitchFamily="18" charset="0"/>
              </a:rPr>
              <a:t>Quale migliore spot di pulizia e di coerenza sulla scia dei nuovi provvedimenti inseriti !! </a:t>
            </a:r>
          </a:p>
          <a:p>
            <a:pPr algn="just"/>
            <a:r>
              <a:rPr lang="it-IT" b="1">
                <a:solidFill>
                  <a:srgbClr val="FFC000"/>
                </a:solidFill>
                <a:latin typeface="Rockwell" pitchFamily="18" charset="0"/>
              </a:rPr>
              <a:t>O forse è meglio chiamarlo “capro espiatorio” per salvare se stessi e presentarsi  poi inattaccabili alle elezioni?? </a:t>
            </a:r>
          </a:p>
          <a:p>
            <a:pPr algn="just"/>
            <a:endParaRPr lang="it-IT" sz="1600">
              <a:solidFill>
                <a:srgbClr val="FFC000"/>
              </a:solidFill>
              <a:latin typeface="Rockwell" pitchFamily="18" charset="0"/>
            </a:endParaRPr>
          </a:p>
        </p:txBody>
      </p:sp>
      <p:pic>
        <p:nvPicPr>
          <p:cNvPr id="15364" name="Immagine 13" descr="coni1.bmp"/>
          <p:cNvPicPr>
            <a:picLocks noChangeAspect="1"/>
          </p:cNvPicPr>
          <p:nvPr/>
        </p:nvPicPr>
        <p:blipFill>
          <a:blip r:embed="rId2" cstate="print"/>
          <a:srcRect/>
          <a:stretch>
            <a:fillRect/>
          </a:stretch>
        </p:blipFill>
        <p:spPr bwMode="auto">
          <a:xfrm>
            <a:off x="3132138" y="1557338"/>
            <a:ext cx="2952750" cy="1957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476672"/>
            <a:ext cx="8208912" cy="504056"/>
          </a:xfrm>
        </p:spPr>
        <p:txBody>
          <a:bodyPr anchor="t">
            <a:normAutofit fontScale="90000"/>
          </a:bodyPr>
          <a:lstStyle/>
          <a:p>
            <a:pPr marL="54864" fontAlgn="auto">
              <a:spcAft>
                <a:spcPts val="0"/>
              </a:spcAft>
              <a:defRPr/>
            </a:pPr>
            <a:r>
              <a:rPr lang="it-IT" sz="2700" b="1" dirty="0" smtClean="0">
                <a:solidFill>
                  <a:schemeClr val="tx2">
                    <a:tint val="100000"/>
                    <a:shade val="90000"/>
                    <a:satMod val="250000"/>
                    <a:alpha val="100000"/>
                  </a:schemeClr>
                </a:solidFill>
              </a:rPr>
              <a:t>L’IMPEGNO</a:t>
            </a:r>
            <a:r>
              <a:rPr lang="it-IT" dirty="0">
                <a:solidFill>
                  <a:schemeClr val="tx2">
                    <a:tint val="100000"/>
                    <a:shade val="90000"/>
                    <a:satMod val="250000"/>
                    <a:alpha val="100000"/>
                  </a:schemeClr>
                </a:solidFill>
              </a:rPr>
              <a:t/>
            </a:r>
            <a:br>
              <a:rPr lang="it-IT" dirty="0">
                <a:solidFill>
                  <a:schemeClr val="tx2">
                    <a:tint val="100000"/>
                    <a:shade val="90000"/>
                    <a:satMod val="250000"/>
                    <a:alpha val="100000"/>
                  </a:schemeClr>
                </a:solidFill>
              </a:rPr>
            </a:br>
            <a:r>
              <a:rPr lang="it-IT" dirty="0">
                <a:solidFill>
                  <a:schemeClr val="tx2">
                    <a:tint val="100000"/>
                    <a:shade val="90000"/>
                    <a:satMod val="250000"/>
                    <a:alpha val="100000"/>
                  </a:schemeClr>
                </a:solidFill>
              </a:rPr>
              <a:t/>
            </a:r>
            <a:br>
              <a:rPr lang="it-IT" dirty="0">
                <a:solidFill>
                  <a:schemeClr val="tx2">
                    <a:tint val="100000"/>
                    <a:shade val="90000"/>
                    <a:satMod val="250000"/>
                    <a:alpha val="100000"/>
                  </a:schemeClr>
                </a:solidFill>
              </a:rPr>
            </a:br>
            <a:r>
              <a:rPr lang="it-IT" dirty="0" smtClean="0">
                <a:solidFill>
                  <a:schemeClr val="tx2">
                    <a:tint val="100000"/>
                    <a:shade val="90000"/>
                    <a:satMod val="250000"/>
                    <a:alpha val="100000"/>
                  </a:schemeClr>
                </a:solidFill>
              </a:rPr>
              <a:t/>
            </a:r>
            <a:br>
              <a:rPr lang="it-IT" dirty="0" smtClean="0">
                <a:solidFill>
                  <a:schemeClr val="tx2">
                    <a:tint val="100000"/>
                    <a:shade val="90000"/>
                    <a:satMod val="250000"/>
                    <a:alpha val="100000"/>
                  </a:schemeClr>
                </a:solidFill>
              </a:rPr>
            </a:br>
            <a:endParaRPr lang="it-IT" b="1" dirty="0">
              <a:solidFill>
                <a:schemeClr val="tx2">
                  <a:tint val="100000"/>
                  <a:shade val="90000"/>
                  <a:satMod val="250000"/>
                  <a:alpha val="100000"/>
                </a:schemeClr>
              </a:solidFill>
            </a:endParaRPr>
          </a:p>
        </p:txBody>
      </p:sp>
      <p:sp>
        <p:nvSpPr>
          <p:cNvPr id="16387" name="CasellaDiTesto 12"/>
          <p:cNvSpPr txBox="1">
            <a:spLocks noChangeArrowheads="1"/>
          </p:cNvSpPr>
          <p:nvPr/>
        </p:nvSpPr>
        <p:spPr bwMode="auto">
          <a:xfrm>
            <a:off x="1042988" y="4211638"/>
            <a:ext cx="7200900" cy="2646362"/>
          </a:xfrm>
          <a:prstGeom prst="rect">
            <a:avLst/>
          </a:prstGeom>
          <a:noFill/>
          <a:ln w="9525">
            <a:noFill/>
            <a:miter lim="800000"/>
            <a:headEnd/>
            <a:tailEnd/>
          </a:ln>
        </p:spPr>
        <p:txBody>
          <a:bodyPr>
            <a:spAutoFit/>
          </a:bodyPr>
          <a:lstStyle/>
          <a:p>
            <a:endParaRPr lang="it-IT" sz="2000" b="1" dirty="0">
              <a:latin typeface="Rockwell" pitchFamily="18" charset="0"/>
            </a:endParaRPr>
          </a:p>
          <a:p>
            <a:pPr algn="ctr"/>
            <a:r>
              <a:rPr lang="it-IT" b="1" dirty="0">
                <a:latin typeface="Rockwell" pitchFamily="18" charset="0"/>
              </a:rPr>
              <a:t>La statistica</a:t>
            </a:r>
          </a:p>
          <a:p>
            <a:pPr algn="ctr"/>
            <a:endParaRPr lang="it-IT" b="1" dirty="0">
              <a:latin typeface="Rockwell" pitchFamily="18" charset="0"/>
            </a:endParaRPr>
          </a:p>
          <a:p>
            <a:pPr algn="just"/>
            <a:r>
              <a:rPr lang="it-IT" dirty="0">
                <a:latin typeface="Rockwell" pitchFamily="18" charset="0"/>
              </a:rPr>
              <a:t>Ci permette di classificare ed esaminare tali dati, la statistica, che è la scienza che ha come fine lo studio quantitativo e qualitativo di un </a:t>
            </a:r>
            <a:r>
              <a:rPr lang="it-IT" dirty="0" smtClean="0">
                <a:latin typeface="Rockwell" pitchFamily="18" charset="0"/>
              </a:rPr>
              <a:t>fenomeno collettivo. </a:t>
            </a:r>
            <a:r>
              <a:rPr lang="it-IT" dirty="0">
                <a:latin typeface="Rockwell" pitchFamily="18" charset="0"/>
              </a:rPr>
              <a:t>Studia i modi in cui una realtà fenomenica, limitatamente ai fenomeni collettivi, può essere sintetizzata e quindi compresa. </a:t>
            </a:r>
            <a:endParaRPr lang="it-IT" b="1" dirty="0">
              <a:latin typeface="Rockwell" pitchFamily="18" charset="0"/>
            </a:endParaRPr>
          </a:p>
          <a:p>
            <a:endParaRPr lang="it-IT" sz="2000" b="1" dirty="0">
              <a:latin typeface="Rockwell" pitchFamily="18" charset="0"/>
            </a:endParaRPr>
          </a:p>
        </p:txBody>
      </p:sp>
      <p:pic>
        <p:nvPicPr>
          <p:cNvPr id="16388" name="Immagine 4" descr="grafico_0003.jpg"/>
          <p:cNvPicPr>
            <a:picLocks noChangeAspect="1"/>
          </p:cNvPicPr>
          <p:nvPr/>
        </p:nvPicPr>
        <p:blipFill>
          <a:blip r:embed="rId2" cstate="print"/>
          <a:srcRect/>
          <a:stretch>
            <a:fillRect/>
          </a:stretch>
        </p:blipFill>
        <p:spPr bwMode="auto">
          <a:xfrm>
            <a:off x="2051050" y="1557338"/>
            <a:ext cx="4976813" cy="2786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476672"/>
            <a:ext cx="8208912" cy="504056"/>
          </a:xfrm>
        </p:spPr>
        <p:txBody>
          <a:bodyPr anchor="t">
            <a:normAutofit fontScale="90000"/>
          </a:bodyPr>
          <a:lstStyle/>
          <a:p>
            <a:pPr marL="54864" fontAlgn="auto">
              <a:spcAft>
                <a:spcPts val="0"/>
              </a:spcAft>
              <a:defRPr/>
            </a:pPr>
            <a:r>
              <a:rPr lang="it-IT" sz="2700" b="1" dirty="0" smtClean="0">
                <a:solidFill>
                  <a:schemeClr val="tx2">
                    <a:tint val="100000"/>
                    <a:shade val="90000"/>
                    <a:satMod val="250000"/>
                    <a:alpha val="100000"/>
                  </a:schemeClr>
                </a:solidFill>
              </a:rPr>
              <a:t>L’IMPEGNO</a:t>
            </a:r>
            <a:r>
              <a:rPr lang="it-IT" dirty="0">
                <a:solidFill>
                  <a:schemeClr val="tx2">
                    <a:tint val="100000"/>
                    <a:shade val="90000"/>
                    <a:satMod val="250000"/>
                    <a:alpha val="100000"/>
                  </a:schemeClr>
                </a:solidFill>
              </a:rPr>
              <a:t/>
            </a:r>
            <a:br>
              <a:rPr lang="it-IT" dirty="0">
                <a:solidFill>
                  <a:schemeClr val="tx2">
                    <a:tint val="100000"/>
                    <a:shade val="90000"/>
                    <a:satMod val="250000"/>
                    <a:alpha val="100000"/>
                  </a:schemeClr>
                </a:solidFill>
              </a:rPr>
            </a:br>
            <a:r>
              <a:rPr lang="it-IT" dirty="0">
                <a:solidFill>
                  <a:schemeClr val="tx2">
                    <a:tint val="100000"/>
                    <a:shade val="90000"/>
                    <a:satMod val="250000"/>
                    <a:alpha val="100000"/>
                  </a:schemeClr>
                </a:solidFill>
              </a:rPr>
              <a:t/>
            </a:r>
            <a:br>
              <a:rPr lang="it-IT" dirty="0">
                <a:solidFill>
                  <a:schemeClr val="tx2">
                    <a:tint val="100000"/>
                    <a:shade val="90000"/>
                    <a:satMod val="250000"/>
                    <a:alpha val="100000"/>
                  </a:schemeClr>
                </a:solidFill>
              </a:rPr>
            </a:br>
            <a:r>
              <a:rPr lang="it-IT" dirty="0" smtClean="0">
                <a:solidFill>
                  <a:schemeClr val="tx2">
                    <a:tint val="100000"/>
                    <a:shade val="90000"/>
                    <a:satMod val="250000"/>
                    <a:alpha val="100000"/>
                  </a:schemeClr>
                </a:solidFill>
              </a:rPr>
              <a:t/>
            </a:r>
            <a:br>
              <a:rPr lang="it-IT" dirty="0" smtClean="0">
                <a:solidFill>
                  <a:schemeClr val="tx2">
                    <a:tint val="100000"/>
                    <a:shade val="90000"/>
                    <a:satMod val="250000"/>
                    <a:alpha val="100000"/>
                  </a:schemeClr>
                </a:solidFill>
              </a:rPr>
            </a:br>
            <a:endParaRPr lang="it-IT" b="1" dirty="0">
              <a:solidFill>
                <a:schemeClr val="tx2">
                  <a:tint val="100000"/>
                  <a:shade val="90000"/>
                  <a:satMod val="250000"/>
                  <a:alpha val="100000"/>
                </a:schemeClr>
              </a:solidFill>
            </a:endParaRPr>
          </a:p>
        </p:txBody>
      </p:sp>
      <p:sp>
        <p:nvSpPr>
          <p:cNvPr id="17411" name="CasellaDiTesto 12"/>
          <p:cNvSpPr txBox="1">
            <a:spLocks noChangeArrowheads="1"/>
          </p:cNvSpPr>
          <p:nvPr/>
        </p:nvSpPr>
        <p:spPr bwMode="auto">
          <a:xfrm>
            <a:off x="1042988" y="3933825"/>
            <a:ext cx="7200900" cy="2954655"/>
          </a:xfrm>
          <a:prstGeom prst="rect">
            <a:avLst/>
          </a:prstGeom>
          <a:noFill/>
          <a:ln w="9525">
            <a:noFill/>
            <a:miter lim="800000"/>
            <a:headEnd/>
            <a:tailEnd/>
          </a:ln>
        </p:spPr>
        <p:txBody>
          <a:bodyPr>
            <a:spAutoFit/>
          </a:bodyPr>
          <a:lstStyle/>
          <a:p>
            <a:endParaRPr lang="it-IT" sz="2000" b="1" dirty="0">
              <a:latin typeface="Rockwell" pitchFamily="18" charset="0"/>
            </a:endParaRPr>
          </a:p>
          <a:p>
            <a:pPr algn="ctr"/>
            <a:r>
              <a:rPr lang="it-IT" b="1" dirty="0">
                <a:latin typeface="Rockwell" pitchFamily="18" charset="0"/>
              </a:rPr>
              <a:t>Lo studio – La ricerca</a:t>
            </a:r>
          </a:p>
          <a:p>
            <a:pPr algn="ctr"/>
            <a:endParaRPr lang="it-IT" b="1" dirty="0">
              <a:latin typeface="Rockwell" pitchFamily="18" charset="0"/>
            </a:endParaRPr>
          </a:p>
          <a:p>
            <a:pPr algn="just"/>
            <a:r>
              <a:rPr lang="it-IT" dirty="0">
                <a:latin typeface="Rockwell" pitchFamily="18" charset="0"/>
              </a:rPr>
              <a:t>Dai dati </a:t>
            </a:r>
            <a:r>
              <a:rPr lang="it-IT" dirty="0" smtClean="0">
                <a:latin typeface="Rockwell" pitchFamily="18" charset="0"/>
              </a:rPr>
              <a:t>precedentemente esposti si </a:t>
            </a:r>
            <a:r>
              <a:rPr lang="it-IT" dirty="0">
                <a:latin typeface="Rockwell" pitchFamily="18" charset="0"/>
              </a:rPr>
              <a:t>può notare che non facendo uso di doping, cioè senza usare la strada alternativa alla vittoria ma con la ricerca biomeccanica, lo studio posturale e la dovuta applicazione ed impegno, in un anno il risultato è migliorato di ben 8 secondi.</a:t>
            </a:r>
          </a:p>
          <a:p>
            <a:endParaRPr lang="it-IT" sz="2000" b="1" dirty="0">
              <a:latin typeface="Rockwell" pitchFamily="18" charset="0"/>
            </a:endParaRPr>
          </a:p>
          <a:p>
            <a:endParaRPr lang="it-IT" sz="2000" b="1" dirty="0">
              <a:latin typeface="Rockwell" pitchFamily="18" charset="0"/>
            </a:endParaRPr>
          </a:p>
        </p:txBody>
      </p:sp>
      <p:pic>
        <p:nvPicPr>
          <p:cNvPr id="17412" name="Immagine 5" descr="posizione_0003.jpg"/>
          <p:cNvPicPr>
            <a:picLocks noChangeAspect="1"/>
          </p:cNvPicPr>
          <p:nvPr/>
        </p:nvPicPr>
        <p:blipFill>
          <a:blip r:embed="rId2" cstate="print"/>
          <a:srcRect/>
          <a:stretch>
            <a:fillRect/>
          </a:stretch>
        </p:blipFill>
        <p:spPr bwMode="auto">
          <a:xfrm>
            <a:off x="6011863" y="1557338"/>
            <a:ext cx="2447925" cy="2022475"/>
          </a:xfrm>
          <a:prstGeom prst="rect">
            <a:avLst/>
          </a:prstGeom>
          <a:noFill/>
          <a:ln w="9525">
            <a:noFill/>
            <a:miter lim="800000"/>
            <a:headEnd/>
            <a:tailEnd/>
          </a:ln>
        </p:spPr>
      </p:pic>
      <p:pic>
        <p:nvPicPr>
          <p:cNvPr id="17413" name="Immagine 6" descr="posizione_0001.jpg"/>
          <p:cNvPicPr>
            <a:picLocks noChangeAspect="1"/>
          </p:cNvPicPr>
          <p:nvPr/>
        </p:nvPicPr>
        <p:blipFill>
          <a:blip r:embed="rId3" cstate="print"/>
          <a:srcRect/>
          <a:stretch>
            <a:fillRect/>
          </a:stretch>
        </p:blipFill>
        <p:spPr bwMode="auto">
          <a:xfrm>
            <a:off x="684213" y="1484313"/>
            <a:ext cx="2159000" cy="2149475"/>
          </a:xfrm>
          <a:prstGeom prst="rect">
            <a:avLst/>
          </a:prstGeom>
          <a:noFill/>
          <a:ln w="9525">
            <a:noFill/>
            <a:miter lim="800000"/>
            <a:headEnd/>
            <a:tailEnd/>
          </a:ln>
        </p:spPr>
      </p:pic>
      <p:pic>
        <p:nvPicPr>
          <p:cNvPr id="17414" name="Immagine 7" descr="posizione_0002.jpg"/>
          <p:cNvPicPr>
            <a:picLocks noChangeAspect="1"/>
          </p:cNvPicPr>
          <p:nvPr/>
        </p:nvPicPr>
        <p:blipFill>
          <a:blip r:embed="rId4" cstate="print"/>
          <a:srcRect/>
          <a:stretch>
            <a:fillRect/>
          </a:stretch>
        </p:blipFill>
        <p:spPr bwMode="auto">
          <a:xfrm>
            <a:off x="3132138" y="1557338"/>
            <a:ext cx="2592387" cy="2051050"/>
          </a:xfrm>
          <a:prstGeom prst="rect">
            <a:avLst/>
          </a:prstGeom>
          <a:noFill/>
          <a:ln w="9525">
            <a:noFill/>
            <a:miter lim="800000"/>
            <a:headEnd/>
            <a:tailEnd/>
          </a:ln>
        </p:spPr>
      </p:pic>
      <p:sp>
        <p:nvSpPr>
          <p:cNvPr id="17415" name="CasellaDiTesto 8"/>
          <p:cNvSpPr txBox="1">
            <a:spLocks noChangeArrowheads="1"/>
          </p:cNvSpPr>
          <p:nvPr/>
        </p:nvSpPr>
        <p:spPr bwMode="auto">
          <a:xfrm>
            <a:off x="684213" y="3644900"/>
            <a:ext cx="7775575" cy="338138"/>
          </a:xfrm>
          <a:prstGeom prst="rect">
            <a:avLst/>
          </a:prstGeom>
          <a:noFill/>
          <a:ln w="9525">
            <a:noFill/>
            <a:miter lim="800000"/>
            <a:headEnd/>
            <a:tailEnd/>
          </a:ln>
        </p:spPr>
        <p:txBody>
          <a:bodyPr>
            <a:spAutoFit/>
          </a:bodyPr>
          <a:lstStyle/>
          <a:p>
            <a:r>
              <a:rPr lang="it-IT" sz="1600">
                <a:solidFill>
                  <a:srgbClr val="FFC000"/>
                </a:solidFill>
                <a:latin typeface="Rockwell" pitchFamily="18" charset="0"/>
              </a:rPr>
              <a:t>   Mondiali 1995 (2°)       Ricerca/Studio inverno 1995/96         Olimpiadi 1996 (1°)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476672"/>
            <a:ext cx="8208912" cy="504056"/>
          </a:xfrm>
        </p:spPr>
        <p:txBody>
          <a:bodyPr anchor="t">
            <a:normAutofit fontScale="90000"/>
          </a:bodyPr>
          <a:lstStyle/>
          <a:p>
            <a:pPr marL="54864" fontAlgn="auto">
              <a:spcAft>
                <a:spcPts val="0"/>
              </a:spcAft>
              <a:defRPr/>
            </a:pPr>
            <a:r>
              <a:rPr lang="it-IT" sz="2700" b="1" dirty="0" smtClean="0">
                <a:solidFill>
                  <a:schemeClr val="tx2">
                    <a:tint val="100000"/>
                    <a:shade val="90000"/>
                    <a:satMod val="250000"/>
                    <a:alpha val="100000"/>
                  </a:schemeClr>
                </a:solidFill>
              </a:rPr>
              <a:t>IL DOPING</a:t>
            </a:r>
            <a:r>
              <a:rPr lang="it-IT" dirty="0">
                <a:solidFill>
                  <a:schemeClr val="tx2">
                    <a:tint val="100000"/>
                    <a:shade val="90000"/>
                    <a:satMod val="250000"/>
                    <a:alpha val="100000"/>
                  </a:schemeClr>
                </a:solidFill>
              </a:rPr>
              <a:t/>
            </a:r>
            <a:br>
              <a:rPr lang="it-IT" dirty="0">
                <a:solidFill>
                  <a:schemeClr val="tx2">
                    <a:tint val="100000"/>
                    <a:shade val="90000"/>
                    <a:satMod val="250000"/>
                    <a:alpha val="100000"/>
                  </a:schemeClr>
                </a:solidFill>
              </a:rPr>
            </a:br>
            <a:r>
              <a:rPr lang="it-IT" dirty="0">
                <a:solidFill>
                  <a:schemeClr val="tx2">
                    <a:tint val="100000"/>
                    <a:shade val="90000"/>
                    <a:satMod val="250000"/>
                    <a:alpha val="100000"/>
                  </a:schemeClr>
                </a:solidFill>
              </a:rPr>
              <a:t/>
            </a:r>
            <a:br>
              <a:rPr lang="it-IT" dirty="0">
                <a:solidFill>
                  <a:schemeClr val="tx2">
                    <a:tint val="100000"/>
                    <a:shade val="90000"/>
                    <a:satMod val="250000"/>
                    <a:alpha val="100000"/>
                  </a:schemeClr>
                </a:solidFill>
              </a:rPr>
            </a:br>
            <a:r>
              <a:rPr lang="it-IT" dirty="0" smtClean="0">
                <a:solidFill>
                  <a:schemeClr val="tx2">
                    <a:tint val="100000"/>
                    <a:shade val="90000"/>
                    <a:satMod val="250000"/>
                    <a:alpha val="100000"/>
                  </a:schemeClr>
                </a:solidFill>
              </a:rPr>
              <a:t/>
            </a:r>
            <a:br>
              <a:rPr lang="it-IT" dirty="0" smtClean="0">
                <a:solidFill>
                  <a:schemeClr val="tx2">
                    <a:tint val="100000"/>
                    <a:shade val="90000"/>
                    <a:satMod val="250000"/>
                    <a:alpha val="100000"/>
                  </a:schemeClr>
                </a:solidFill>
              </a:rPr>
            </a:br>
            <a:endParaRPr lang="it-IT" b="1" dirty="0">
              <a:solidFill>
                <a:schemeClr val="tx2">
                  <a:tint val="100000"/>
                  <a:shade val="90000"/>
                  <a:satMod val="250000"/>
                  <a:alpha val="100000"/>
                </a:schemeClr>
              </a:solidFill>
            </a:endParaRPr>
          </a:p>
        </p:txBody>
      </p:sp>
      <p:sp>
        <p:nvSpPr>
          <p:cNvPr id="18435" name="CasellaDiTesto 12"/>
          <p:cNvSpPr txBox="1">
            <a:spLocks noChangeArrowheads="1"/>
          </p:cNvSpPr>
          <p:nvPr/>
        </p:nvSpPr>
        <p:spPr bwMode="auto">
          <a:xfrm>
            <a:off x="900113" y="3871913"/>
            <a:ext cx="7200900" cy="2986087"/>
          </a:xfrm>
          <a:prstGeom prst="rect">
            <a:avLst/>
          </a:prstGeom>
          <a:noFill/>
          <a:ln w="9525">
            <a:noFill/>
            <a:miter lim="800000"/>
            <a:headEnd/>
            <a:tailEnd/>
          </a:ln>
        </p:spPr>
        <p:txBody>
          <a:bodyPr>
            <a:spAutoFit/>
          </a:bodyPr>
          <a:lstStyle/>
          <a:p>
            <a:endParaRPr lang="it-IT" sz="2000" b="1" dirty="0">
              <a:latin typeface="Rockwell" pitchFamily="18" charset="0"/>
            </a:endParaRPr>
          </a:p>
          <a:p>
            <a:pPr algn="just"/>
            <a:endParaRPr lang="it-IT" sz="2000" b="1" dirty="0">
              <a:latin typeface="Rockwell" pitchFamily="18" charset="0"/>
            </a:endParaRPr>
          </a:p>
          <a:p>
            <a:pPr algn="just"/>
            <a:r>
              <a:rPr lang="it-IT" dirty="0">
                <a:latin typeface="Rockwell" pitchFamily="18" charset="0"/>
              </a:rPr>
              <a:t>Secondo il Comitato Internazionale Olimpico si considera doping l’uso o la somministrazione di sostanze estranee all’organismo, o fisiologiche ma assunte in quantità anormale destinate ad aumentare artificialmente il rendimento, in vista o in occasione di una gara, e che può portare pregiudizio all'etica sportiva e all'integrità </a:t>
            </a:r>
            <a:r>
              <a:rPr lang="it-IT" dirty="0" smtClean="0">
                <a:latin typeface="Rockwell" pitchFamily="18" charset="0"/>
              </a:rPr>
              <a:t>psico-fisica </a:t>
            </a:r>
            <a:r>
              <a:rPr lang="it-IT" dirty="0">
                <a:latin typeface="Rockwell" pitchFamily="18" charset="0"/>
              </a:rPr>
              <a:t>dell'atleta.</a:t>
            </a:r>
          </a:p>
          <a:p>
            <a:endParaRPr lang="it-IT" sz="2000" b="1" dirty="0">
              <a:latin typeface="Rockwell" pitchFamily="18" charset="0"/>
            </a:endParaRPr>
          </a:p>
          <a:p>
            <a:endParaRPr lang="it-IT" sz="2000" b="1" dirty="0">
              <a:latin typeface="Rockwell" pitchFamily="18" charset="0"/>
            </a:endParaRPr>
          </a:p>
        </p:txBody>
      </p:sp>
      <p:pic>
        <p:nvPicPr>
          <p:cNvPr id="18436" name="Immagine 9" descr="DOPING.JPG"/>
          <p:cNvPicPr>
            <a:picLocks noChangeAspect="1"/>
          </p:cNvPicPr>
          <p:nvPr/>
        </p:nvPicPr>
        <p:blipFill>
          <a:blip r:embed="rId2" cstate="print"/>
          <a:srcRect/>
          <a:stretch>
            <a:fillRect/>
          </a:stretch>
        </p:blipFill>
        <p:spPr bwMode="auto">
          <a:xfrm>
            <a:off x="2771775" y="1700213"/>
            <a:ext cx="3810000"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lassia">
  <a:themeElements>
    <a:clrScheme name="Galassia">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alassia">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alassia">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781</TotalTime>
  <Words>606</Words>
  <Application>Microsoft Office PowerPoint</Application>
  <PresentationFormat>Presentazione su schermo (4:3)</PresentationFormat>
  <Paragraphs>95</Paragraphs>
  <Slides>17</Slides>
  <Notes>0</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Galassia</vt:lpstr>
      <vt:lpstr>ISTITUTO TECNICO STATALE COMMERCIALE  “GIUSEPPE GINANNI”  ILARIA COLLINELLI V° A   IGEA  ANNO SCOLASTICO 2010 /2011  Giochi di potere</vt:lpstr>
      <vt:lpstr>L’ ennesima inchiesta sul doping, che coinvolge il  Team Professionistico Lampre, scatena le ire del  Presidente Coni Giovanni Petrucci contro la Federciclismo. Per il Presidente Federale, che concorrerà alla presidenza al Coni,  questo è un duro colpo, che va a favorire il suo più diretto concorrente Raffaele Pagnozzi, ora Segretario del Coni  chiaramente spalleggiato dal Presidente uscente Petrucci.    </vt:lpstr>
      <vt:lpstr>    Inoltre Petrucci lo accusa per il ritiro da parte del Comitato Internazionale Olimpico della Medaglia di Rebellin alle Olimpiadi di  Pechino 2008, e al fatto che alcuni atleti del Club Olimpico  come Ballan siano tutt’ora sotto inchiesta … lo accusa anche della scelta di alcuni   Tecnici Federali   </vt:lpstr>
      <vt:lpstr>     Tra  i Tecnici Federali vi è Andrea Collinelli, ex Campione Olimpico ad Atlanta ’96. Coinvolto, successivamente nel 2000, in un caso di doping per l’uso di un prodotto dietetico (fentermina), scontando allora 7 mesi di squalifica. Richiamato in Federazione come Tecnico nel 2006 e successivamente alla guida delle Nazionali Juniores e Under 23 nel 2009. NESSUN CASO O IMPLICAZIONE NEL DOPING  DEI SUOI ATLETI DAL 2006 AD  OGGI </vt:lpstr>
      <vt:lpstr>     </vt:lpstr>
      <vt:lpstr>CRONACA   </vt:lpstr>
      <vt:lpstr>L’IMPEGNO   </vt:lpstr>
      <vt:lpstr>L’IMPEGNO   </vt:lpstr>
      <vt:lpstr>IL DOPING   </vt:lpstr>
      <vt:lpstr>IL DOPING   </vt:lpstr>
      <vt:lpstr>MASS-MEDIA E GLOBALIZZAZIONE   </vt:lpstr>
      <vt:lpstr>MUSSOLINI E LA PROPAGANDA   </vt:lpstr>
      <vt:lpstr>TEORIA DEL POTERE   </vt:lpstr>
      <vt:lpstr>STRATEGIE   </vt:lpstr>
      <vt:lpstr>DEVIANZA, DETERMINISMO E ESCLUSIONE   </vt:lpstr>
      <vt:lpstr>DEVIANZA, DETERMINISMO E ESCLUSIONE   </vt:lpstr>
      <vt:lpstr>… a mio padre   </vt:lpstr>
    </vt:vector>
  </TitlesOfParts>
  <Company>CASA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ISTITUTO TECNICO STATALE COMMERCIALE “GIUSEPPE GINANNI”  ILARIA COLLINELLI V A IGEA  ANNO SCOLASTICO 2010 /2011  Giochi di potere</dc:title>
  <dc:creator>ILARIA</dc:creator>
  <cp:lastModifiedBy>ILARIA</cp:lastModifiedBy>
  <cp:revision>51</cp:revision>
  <dcterms:created xsi:type="dcterms:W3CDTF">2011-06-28T06:01:05Z</dcterms:created>
  <dcterms:modified xsi:type="dcterms:W3CDTF">2011-06-28T21:37:30Z</dcterms:modified>
</cp:coreProperties>
</file>